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27" r:id="rId4"/>
    <p:sldId id="419" r:id="rId5"/>
    <p:sldId id="420" r:id="rId6"/>
    <p:sldId id="418" r:id="rId7"/>
    <p:sldId id="421" r:id="rId8"/>
    <p:sldId id="422" r:id="rId9"/>
    <p:sldId id="414" r:id="rId10"/>
    <p:sldId id="415" r:id="rId11"/>
    <p:sldId id="416" r:id="rId12"/>
    <p:sldId id="417" r:id="rId13"/>
    <p:sldId id="423" r:id="rId14"/>
    <p:sldId id="424" r:id="rId15"/>
    <p:sldId id="425" r:id="rId16"/>
    <p:sldId id="426" r:id="rId17"/>
    <p:sldId id="385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99EC4-4B10-4DCF-B724-F7EA4EF1765F}" v="8" dt="2019-01-28T16:10:26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A499EC4-4B10-4DCF-B724-F7EA4EF1765F}"/>
    <pc:docChg chg="undo redo custSel addSld delSld modSld">
      <pc:chgData name="Geiger, Michael J" userId="13cae92b-b37c-450b-a449-82fcae19569d" providerId="ADAL" clId="{2A499EC4-4B10-4DCF-B724-F7EA4EF1765F}" dt="2019-01-28T16:10:26.550" v="1300"/>
      <pc:docMkLst>
        <pc:docMk/>
      </pc:docMkLst>
      <pc:sldChg chg="modSp">
        <pc:chgData name="Geiger, Michael J" userId="13cae92b-b37c-450b-a449-82fcae19569d" providerId="ADAL" clId="{2A499EC4-4B10-4DCF-B724-F7EA4EF1765F}" dt="2019-01-28T15:26:54.057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2A499EC4-4B10-4DCF-B724-F7EA4EF1765F}" dt="2019-01-28T15:26:54.057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2A499EC4-4B10-4DCF-B724-F7EA4EF1765F}" dt="2019-01-28T16:10:17.152" v="1299" actId="20577"/>
        <pc:sldMkLst>
          <pc:docMk/>
          <pc:sldMk cId="0" sldId="257"/>
        </pc:sldMkLst>
        <pc:spChg chg="mod">
          <ac:chgData name="Geiger, Michael J" userId="13cae92b-b37c-450b-a449-82fcae19569d" providerId="ADAL" clId="{2A499EC4-4B10-4DCF-B724-F7EA4EF1765F}" dt="2019-01-28T16:08:41.816" v="1128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2A499EC4-4B10-4DCF-B724-F7EA4EF1765F}" dt="2019-01-28T16:10:17.152" v="129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2A499EC4-4B10-4DCF-B724-F7EA4EF1765F}" dt="2019-01-28T15:52:47.554" v="1102" actId="20577"/>
        <pc:sldMkLst>
          <pc:docMk/>
          <pc:sldMk cId="0" sldId="385"/>
        </pc:sldMkLst>
        <pc:spChg chg="mod">
          <ac:chgData name="Geiger, Michael J" userId="13cae92b-b37c-450b-a449-82fcae19569d" providerId="ADAL" clId="{2A499EC4-4B10-4DCF-B724-F7EA4EF1765F}" dt="2019-01-28T15:52:47.554" v="1102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2A499EC4-4B10-4DCF-B724-F7EA4EF1765F}" dt="2019-01-28T15:28:34.084" v="107" actId="2696"/>
        <pc:sldMkLst>
          <pc:docMk/>
          <pc:sldMk cId="3138272025" sldId="399"/>
        </pc:sldMkLst>
      </pc:sldChg>
      <pc:sldChg chg="del">
        <pc:chgData name="Geiger, Michael J" userId="13cae92b-b37c-450b-a449-82fcae19569d" providerId="ADAL" clId="{2A499EC4-4B10-4DCF-B724-F7EA4EF1765F}" dt="2019-01-28T15:28:36.345" v="108" actId="2696"/>
        <pc:sldMkLst>
          <pc:docMk/>
          <pc:sldMk cId="717589689" sldId="400"/>
        </pc:sldMkLst>
      </pc:sldChg>
      <pc:sldChg chg="modSp add">
        <pc:chgData name="Geiger, Michael J" userId="13cae92b-b37c-450b-a449-82fcae19569d" providerId="ADAL" clId="{2A499EC4-4B10-4DCF-B724-F7EA4EF1765F}" dt="2019-01-28T15:32:27.711" v="552" actId="2711"/>
        <pc:sldMkLst>
          <pc:docMk/>
          <pc:sldMk cId="3057781389" sldId="421"/>
        </pc:sldMkLst>
        <pc:spChg chg="mod">
          <ac:chgData name="Geiger, Michael J" userId="13cae92b-b37c-450b-a449-82fcae19569d" providerId="ADAL" clId="{2A499EC4-4B10-4DCF-B724-F7EA4EF1765F}" dt="2019-01-28T15:29:11.006" v="127" actId="20577"/>
          <ac:spMkLst>
            <pc:docMk/>
            <pc:sldMk cId="3057781389" sldId="421"/>
            <ac:spMk id="2" creationId="{319CDFFD-DC8D-4D74-8873-3D193E8A5448}"/>
          </ac:spMkLst>
        </pc:spChg>
        <pc:spChg chg="mod">
          <ac:chgData name="Geiger, Michael J" userId="13cae92b-b37c-450b-a449-82fcae19569d" providerId="ADAL" clId="{2A499EC4-4B10-4DCF-B724-F7EA4EF1765F}" dt="2019-01-28T15:32:27.711" v="552" actId="2711"/>
          <ac:spMkLst>
            <pc:docMk/>
            <pc:sldMk cId="3057781389" sldId="421"/>
            <ac:spMk id="3" creationId="{5734F2DE-6A65-4CD8-9726-70E986F7C015}"/>
          </ac:spMkLst>
        </pc:spChg>
      </pc:sldChg>
      <pc:sldChg chg="modSp add">
        <pc:chgData name="Geiger, Michael J" userId="13cae92b-b37c-450b-a449-82fcae19569d" providerId="ADAL" clId="{2A499EC4-4B10-4DCF-B724-F7EA4EF1765F}" dt="2019-01-28T15:41:13.825" v="1048" actId="20577"/>
        <pc:sldMkLst>
          <pc:docMk/>
          <pc:sldMk cId="1727016908" sldId="422"/>
        </pc:sldMkLst>
        <pc:spChg chg="mod">
          <ac:chgData name="Geiger, Michael J" userId="13cae92b-b37c-450b-a449-82fcae19569d" providerId="ADAL" clId="{2A499EC4-4B10-4DCF-B724-F7EA4EF1765F}" dt="2019-01-28T15:32:37.674" v="569" actId="20577"/>
          <ac:spMkLst>
            <pc:docMk/>
            <pc:sldMk cId="1727016908" sldId="422"/>
            <ac:spMk id="2" creationId="{D7C7251C-1673-4586-99EC-D5E38FD84D41}"/>
          </ac:spMkLst>
        </pc:spChg>
        <pc:spChg chg="mod">
          <ac:chgData name="Geiger, Michael J" userId="13cae92b-b37c-450b-a449-82fcae19569d" providerId="ADAL" clId="{2A499EC4-4B10-4DCF-B724-F7EA4EF1765F}" dt="2019-01-28T15:41:13.825" v="1048" actId="20577"/>
          <ac:spMkLst>
            <pc:docMk/>
            <pc:sldMk cId="1727016908" sldId="422"/>
            <ac:spMk id="3" creationId="{5ABC3950-2989-476F-9070-9232CC3E9D58}"/>
          </ac:spMkLst>
        </pc:spChg>
      </pc:sldChg>
      <pc:sldChg chg="add">
        <pc:chgData name="Geiger, Michael J" userId="13cae92b-b37c-450b-a449-82fcae19569d" providerId="ADAL" clId="{2A499EC4-4B10-4DCF-B724-F7EA4EF1765F}" dt="2019-01-28T15:44:19.214" v="1049"/>
        <pc:sldMkLst>
          <pc:docMk/>
          <pc:sldMk cId="427466556" sldId="423"/>
        </pc:sldMkLst>
      </pc:sldChg>
      <pc:sldChg chg="modSp add">
        <pc:chgData name="Geiger, Michael J" userId="13cae92b-b37c-450b-a449-82fcae19569d" providerId="ADAL" clId="{2A499EC4-4B10-4DCF-B724-F7EA4EF1765F}" dt="2019-01-28T15:50:11.939" v="1063" actId="2711"/>
        <pc:sldMkLst>
          <pc:docMk/>
          <pc:sldMk cId="2121570790" sldId="424"/>
        </pc:sldMkLst>
        <pc:spChg chg="mod">
          <ac:chgData name="Geiger, Michael J" userId="13cae92b-b37c-450b-a449-82fcae19569d" providerId="ADAL" clId="{2A499EC4-4B10-4DCF-B724-F7EA4EF1765F}" dt="2019-01-28T15:50:11.939" v="1063" actId="2711"/>
          <ac:spMkLst>
            <pc:docMk/>
            <pc:sldMk cId="2121570790" sldId="424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2A499EC4-4B10-4DCF-B724-F7EA4EF1765F}" dt="2019-01-28T15:51:23.402" v="1065" actId="2711"/>
        <pc:sldMkLst>
          <pc:docMk/>
          <pc:sldMk cId="940062356" sldId="425"/>
        </pc:sldMkLst>
        <pc:spChg chg="mod">
          <ac:chgData name="Geiger, Michael J" userId="13cae92b-b37c-450b-a449-82fcae19569d" providerId="ADAL" clId="{2A499EC4-4B10-4DCF-B724-F7EA4EF1765F}" dt="2019-01-28T15:51:23.402" v="1065" actId="2711"/>
          <ac:spMkLst>
            <pc:docMk/>
            <pc:sldMk cId="940062356" sldId="425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2A499EC4-4B10-4DCF-B724-F7EA4EF1765F}" dt="2019-01-28T15:51:44.005" v="1067" actId="2711"/>
        <pc:sldMkLst>
          <pc:docMk/>
          <pc:sldMk cId="3122944833" sldId="426"/>
        </pc:sldMkLst>
        <pc:spChg chg="mod">
          <ac:chgData name="Geiger, Michael J" userId="13cae92b-b37c-450b-a449-82fcae19569d" providerId="ADAL" clId="{2A499EC4-4B10-4DCF-B724-F7EA4EF1765F}" dt="2019-01-28T15:51:44.005" v="1067" actId="2711"/>
          <ac:spMkLst>
            <pc:docMk/>
            <pc:sldMk cId="3122944833" sldId="426"/>
            <ac:spMk id="3" creationId="{00000000-0000-0000-0000-000000000000}"/>
          </ac:spMkLst>
        </pc:spChg>
      </pc:sldChg>
      <pc:sldChg chg="addSp delSp modSp add">
        <pc:chgData name="Geiger, Michael J" userId="13cae92b-b37c-450b-a449-82fcae19569d" providerId="ADAL" clId="{2A499EC4-4B10-4DCF-B724-F7EA4EF1765F}" dt="2019-01-28T16:10:26.550" v="1300"/>
        <pc:sldMkLst>
          <pc:docMk/>
          <pc:sldMk cId="306619505" sldId="427"/>
        </pc:sldMkLst>
        <pc:spChg chg="mod">
          <ac:chgData name="Geiger, Michael J" userId="13cae92b-b37c-450b-a449-82fcae19569d" providerId="ADAL" clId="{2A499EC4-4B10-4DCF-B724-F7EA4EF1765F}" dt="2019-01-28T16:08:48.287" v="1144" actId="20577"/>
          <ac:spMkLst>
            <pc:docMk/>
            <pc:sldMk cId="306619505" sldId="427"/>
            <ac:spMk id="2" creationId="{D96ECFAA-DAAE-44BD-AEE1-22B330F324BD}"/>
          </ac:spMkLst>
        </pc:spChg>
        <pc:spChg chg="mod">
          <ac:chgData name="Geiger, Michael J" userId="13cae92b-b37c-450b-a449-82fcae19569d" providerId="ADAL" clId="{2A499EC4-4B10-4DCF-B724-F7EA4EF1765F}" dt="2019-01-28T16:09:04.241" v="1182" actId="20577"/>
          <ac:spMkLst>
            <pc:docMk/>
            <pc:sldMk cId="306619505" sldId="427"/>
            <ac:spMk id="3" creationId="{FA91AFDB-ADE3-4691-A81B-763DF1DE57C9}"/>
          </ac:spMkLst>
        </pc:spChg>
        <pc:spChg chg="add del mod">
          <ac:chgData name="Geiger, Michael J" userId="13cae92b-b37c-450b-a449-82fcae19569d" providerId="ADAL" clId="{2A499EC4-4B10-4DCF-B724-F7EA4EF1765F}" dt="2019-01-28T16:10:26.550" v="1300"/>
          <ac:spMkLst>
            <pc:docMk/>
            <pc:sldMk cId="306619505" sldId="427"/>
            <ac:spMk id="7" creationId="{99E5CCDF-E594-44B7-B15F-908654BB4149}"/>
          </ac:spMkLst>
        </pc:spChg>
        <pc:spChg chg="add del mod">
          <ac:chgData name="Geiger, Michael J" userId="13cae92b-b37c-450b-a449-82fcae19569d" providerId="ADAL" clId="{2A499EC4-4B10-4DCF-B724-F7EA4EF1765F}" dt="2019-01-28T16:10:26.550" v="1300"/>
          <ac:spMkLst>
            <pc:docMk/>
            <pc:sldMk cId="306619505" sldId="427"/>
            <ac:spMk id="8" creationId="{44540638-3BCC-401E-82A3-F6E72F332BEE}"/>
          </ac:spMkLst>
        </pc:spChg>
        <pc:spChg chg="add del mod">
          <ac:chgData name="Geiger, Michael J" userId="13cae92b-b37c-450b-a449-82fcae19569d" providerId="ADAL" clId="{2A499EC4-4B10-4DCF-B724-F7EA4EF1765F}" dt="2019-01-28T16:10:26.550" v="1300"/>
          <ac:spMkLst>
            <pc:docMk/>
            <pc:sldMk cId="306619505" sldId="427"/>
            <ac:spMk id="9" creationId="{1F9750DD-BE18-4176-8715-6225D9DAFB3B}"/>
          </ac:spMkLst>
        </pc:spChg>
        <pc:spChg chg="add del mod">
          <ac:chgData name="Geiger, Michael J" userId="13cae92b-b37c-450b-a449-82fcae19569d" providerId="ADAL" clId="{2A499EC4-4B10-4DCF-B724-F7EA4EF1765F}" dt="2019-01-28T16:10:26.550" v="1300"/>
          <ac:spMkLst>
            <pc:docMk/>
            <pc:sldMk cId="306619505" sldId="427"/>
            <ac:spMk id="10" creationId="{40560312-546E-4B00-9102-75621AB98246}"/>
          </ac:spMkLst>
        </pc:spChg>
        <pc:spChg chg="add del mod">
          <ac:chgData name="Geiger, Michael J" userId="13cae92b-b37c-450b-a449-82fcae19569d" providerId="ADAL" clId="{2A499EC4-4B10-4DCF-B724-F7EA4EF1765F}" dt="2019-01-28T16:10:26.550" v="1300"/>
          <ac:spMkLst>
            <pc:docMk/>
            <pc:sldMk cId="306619505" sldId="427"/>
            <ac:spMk id="11" creationId="{EE923BD1-7BD6-4C2D-A2F1-7DF2B3FE1B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185E98-0A6F-724C-973E-3BF08FDED840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8D3945-063C-48C4-A0A4-23A1A00E46A5}" type="datetime1">
              <a:rPr lang="en-US" smtClean="0"/>
              <a:t>1/28/2019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26563-19D7-4288-8B17-0CD81F7C241A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520CD-ED44-4349-AF05-6E3F43BFF818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142D0-2DF5-4D4F-827F-A719FB3B20C7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0E05B-A37F-4CE7-8933-056AF978B428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76BFE-AB65-4FBC-AEE1-65CACB0D42E1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35888-7A8A-487F-9321-9CFD21C8489E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F477D-9004-45F8-9C6F-D4AAA7B2F97E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68B65-5AFA-4AE3-955D-8AA47C7A0BA3}" type="datetime1">
              <a:rPr lang="en-US" smtClean="0"/>
              <a:t>1/28/2019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314DE-9ADA-4545-BA38-866606CF1A28}" type="datetime1">
              <a:rPr lang="en-US" smtClean="0"/>
              <a:t>1/28/2019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21200-B3F4-4367-B6C1-4EA5D77FD3EB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FF3B7-FC59-4ED5-B477-46401ABF808D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F8CFD-6B86-4B66-AF07-E57A5B9820CD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3A0B363-CD07-472F-9DC9-0920571728E9}" type="datetime1">
              <a:rPr lang="en-US" smtClean="0"/>
              <a:t>1/28/2019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Structures in C++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99% the same as in C</a:t>
            </a:r>
          </a:p>
          <a:p>
            <a:pPr lvl="1"/>
            <a:r>
              <a:rPr lang="en-US" dirty="0"/>
              <a:t>Only (visible) difference: </a:t>
            </a: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/>
              <a:t> isn’t necessary</a:t>
            </a:r>
          </a:p>
          <a:p>
            <a:r>
              <a:rPr lang="en-US" dirty="0"/>
              <a:t>Could rewrite previous structure definition as: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};</a:t>
            </a:r>
          </a:p>
          <a:p>
            <a:r>
              <a:rPr lang="en-US" dirty="0"/>
              <a:t>Declarations shown in previous slide still work</a:t>
            </a:r>
          </a:p>
          <a:p>
            <a:pPr lvl="1"/>
            <a:r>
              <a:rPr lang="en-US" dirty="0"/>
              <a:t>You can use </a:t>
            </a:r>
            <a:r>
              <a:rPr lang="en-US" dirty="0" err="1">
                <a:latin typeface="Courier New"/>
                <a:cs typeface="Courier New"/>
              </a:rPr>
              <a:t>StudentInfo</a:t>
            </a:r>
            <a:r>
              <a:rPr lang="en-US" dirty="0"/>
              <a:t> as type name</a:t>
            </a:r>
          </a:p>
          <a:p>
            <a:pPr lvl="1"/>
            <a:r>
              <a:rPr lang="en-US" dirty="0"/>
              <a:t>In C, type would be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StudentInfo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D82B-0AE9-46DD-BAEB-23D6E41298EF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Point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x;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b="1" dirty="0" err="1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 y;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  <a:tabLst>
                <a:tab pos="346075" algn="l"/>
              </a:tabLst>
            </a:pPr>
            <a:endParaRPr lang="es-ES_tradnl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s-ES_tradnl" b="1" dirty="0" err="1">
                <a:solidFill>
                  <a:srgbClr val="000000"/>
                </a:solidFill>
                <a:latin typeface="Courier New"/>
                <a:cs typeface="Courier New"/>
              </a:rPr>
              <a:t>main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	Point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p1 = {3, 5};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	Point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p2 = {7.8, 9.1};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"p1: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"p2: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Assume user enters -1 1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"Enter new x, y for p1: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5C2699"/>
                </a:solidFill>
                <a:latin typeface="Courier New"/>
                <a:cs typeface="Courier New"/>
              </a:rPr>
              <a:t>cin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&gt;&gt;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&gt;&gt;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p2 = p1;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-= 1.2;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*= 2;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"p1: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	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"p2: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	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F76D-6E1A-49FD-A826-49749B2D7EF2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solution (user input underlined)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p1: (3, 5)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p2: (7.8, 9.1)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Enter new x, y for p1: </a:t>
            </a:r>
            <a:r>
              <a:rPr lang="en-US" sz="3200" u="sng" dirty="0">
                <a:solidFill>
                  <a:srgbClr val="000000"/>
                </a:solidFill>
                <a:latin typeface="Courier New"/>
                <a:cs typeface="Courier New"/>
              </a:rPr>
              <a:t>-1 1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p1: (-1, 2)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p2: (-2.2, 1)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88BC-CADE-4E34-A107-804B84D89234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Name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};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pPr>
              <a:defRPr/>
            </a:pPr>
            <a:endParaRPr lang="en-US" dirty="0">
              <a:cs typeface="Arial"/>
            </a:endParaRPr>
          </a:p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954211-8492-429B-8F89-8A40C6F9AEAB}" type="datetime1">
              <a:rPr lang="en-US" sz="1200" smtClean="0">
                <a:latin typeface="Garamond" charset="0"/>
              </a:rPr>
              <a:t>1/28/2019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9AEB7B-35F2-E541-A4F2-1D67BEF5BC8F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Typical file usage with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Each structure has its own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SINew.h</a:t>
            </a:r>
            <a:r>
              <a:rPr lang="en-US" dirty="0"/>
              <a:t>) contains structure definition and prototypes of related functions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 (i.e.,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Name.cpp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SINew.cpp</a:t>
            </a:r>
            <a:r>
              <a:rPr lang="en-US" dirty="0"/>
              <a:t>) contains function definitions</a:t>
            </a:r>
          </a:p>
          <a:p>
            <a:pPr>
              <a:defRPr/>
            </a:pPr>
            <a:r>
              <a:rPr lang="en-US" dirty="0"/>
              <a:t>To use struct type and functions,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SINew.h</a:t>
            </a:r>
            <a:r>
              <a:rPr lang="en-US" dirty="0"/>
              <a:t> would include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en-US" dirty="0"/>
              <a:t>Allows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variable 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SINew</a:t>
            </a:r>
            <a:r>
              <a:rPr lang="en-US" dirty="0"/>
              <a:t> structures</a:t>
            </a:r>
          </a:p>
          <a:p>
            <a:pPr lvl="1">
              <a:defRPr/>
            </a:pPr>
            <a:r>
              <a:rPr lang="en-US" dirty="0"/>
              <a:t>Main program could include both …</a:t>
            </a:r>
          </a:p>
          <a:p>
            <a:pPr lvl="2">
              <a:defRPr/>
            </a:pPr>
            <a:r>
              <a:rPr lang="en-US" dirty="0"/>
              <a:t>… although that’s redundant—including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SINew.h</a:t>
            </a:r>
            <a:r>
              <a:rPr lang="en-US" dirty="0"/>
              <a:t> implicitly includes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/>
              <a:t>Will organize classes similarly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CBA58-CD22-47BE-9F0F-2886F9321718}" type="datetime1">
              <a:rPr lang="en-US" sz="1200" smtClean="0">
                <a:latin typeface="Garamond" charset="0"/>
              </a:rPr>
              <a:t>1/28/2019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F6C111-FF90-EB49-801B-2E50201BB16C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7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multiple inclusion of .h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have two files that start as shown: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file1.h</a:t>
            </a:r>
            <a:r>
              <a:rPr lang="en-US" dirty="0"/>
              <a:t>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#include "file2.h"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...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myprogram.cpp</a:t>
            </a:r>
            <a:r>
              <a:rPr lang="en-US" dirty="0"/>
              <a:t>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#include "file1.h"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#include "file2.h"</a:t>
            </a:r>
          </a:p>
          <a:p>
            <a:r>
              <a:rPr lang="en-US" dirty="0">
                <a:latin typeface="Arial"/>
                <a:cs typeface="Arial"/>
              </a:rPr>
              <a:t>What’s the problem?</a:t>
            </a:r>
          </a:p>
          <a:p>
            <a:pPr lvl="1"/>
            <a:r>
              <a:rPr lang="en-US" dirty="0">
                <a:latin typeface="Arial"/>
                <a:cs typeface="Arial"/>
              </a:rPr>
              <a:t>What does an </a:t>
            </a:r>
            <a:r>
              <a:rPr lang="en-US" dirty="0">
                <a:latin typeface="Courier New"/>
                <a:cs typeface="Courier New"/>
              </a:rPr>
              <a:t>#include</a:t>
            </a:r>
            <a:r>
              <a:rPr lang="en-US" dirty="0">
                <a:latin typeface="Arial"/>
                <a:cs typeface="Arial"/>
              </a:rPr>
              <a:t> directive really do?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027E-1433-421F-80C6-E4D231187CEF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multiple inclusion of .h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Anything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file2.h</a:t>
            </a:r>
            <a:r>
              <a:rPr lang="en-US" dirty="0"/>
              <a:t> is included twice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#include</a:t>
            </a:r>
            <a:r>
              <a:rPr lang="en-US" dirty="0">
                <a:latin typeface="Arial"/>
                <a:cs typeface="Arial"/>
              </a:rPr>
              <a:t> directive copies/pastes contents of file</a:t>
            </a:r>
          </a:p>
          <a:p>
            <a:pPr lvl="1"/>
            <a:r>
              <a:rPr lang="en-US" dirty="0">
                <a:latin typeface="Arial"/>
                <a:cs typeface="Arial"/>
              </a:rPr>
              <a:t>Compiler will think program redefines structures, function prototypes, etc.</a:t>
            </a:r>
          </a:p>
          <a:p>
            <a:r>
              <a:rPr lang="en-US" dirty="0">
                <a:latin typeface="Arial"/>
                <a:cs typeface="Arial"/>
              </a:rPr>
              <a:t>Solution: conditional compilation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Header files include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header guard</a:t>
            </a:r>
            <a:r>
              <a:rPr lang="en-US" dirty="0">
                <a:latin typeface="Arial"/>
                <a:cs typeface="Arial"/>
              </a:rPr>
              <a:t> code to ensure they’re only compiled once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Example code for fictional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file2.h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4487" lvl="1" indent="0"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ifndef</a:t>
            </a:r>
            <a:r>
              <a:rPr lang="en-US" dirty="0">
                <a:latin typeface="Courier New"/>
                <a:cs typeface="Courier New"/>
              </a:rPr>
              <a:t> file2_h	// Start of file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#define file2_h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#</a:t>
            </a:r>
            <a:r>
              <a:rPr lang="en-US" dirty="0" err="1">
                <a:latin typeface="Courier New"/>
                <a:cs typeface="Courier New"/>
              </a:rPr>
              <a:t>endif</a:t>
            </a:r>
            <a:r>
              <a:rPr lang="en-US" dirty="0">
                <a:latin typeface="Courier New"/>
                <a:cs typeface="Courier New"/>
              </a:rPr>
              <a:t>		// End of file</a:t>
            </a:r>
          </a:p>
          <a:p>
            <a:pPr lvl="1"/>
            <a:r>
              <a:rPr lang="en-US" dirty="0">
                <a:latin typeface="Arial"/>
                <a:cs typeface="Arial"/>
              </a:rPr>
              <a:t>Code between 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ifndef</a:t>
            </a:r>
            <a:r>
              <a:rPr lang="en-US" dirty="0">
                <a:latin typeface="Arial"/>
                <a:cs typeface="Arial"/>
              </a:rPr>
              <a:t> &amp; 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endif</a:t>
            </a:r>
            <a:r>
              <a:rPr lang="en-US" dirty="0">
                <a:latin typeface="Arial"/>
                <a:cs typeface="Arial"/>
              </a:rPr>
              <a:t> only compiled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BA-BDC4-4AFF-A57F-1C5044B314B3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more on going from C to C++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Argument passing in C++</a:t>
            </a:r>
          </a:p>
          <a:p>
            <a:pPr lvl="1"/>
            <a:r>
              <a:rPr lang="en-US" dirty="0"/>
              <a:t>(Maybe) I/O manipulators for output formatting</a:t>
            </a:r>
          </a:p>
          <a:p>
            <a:pPr lvl="1"/>
            <a:r>
              <a:rPr lang="en-US" dirty="0"/>
              <a:t>Discussion of Program 1 requirements</a:t>
            </a:r>
          </a:p>
          <a:p>
            <a:r>
              <a:rPr lang="en-US" dirty="0"/>
              <a:t>Reminders: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date TBD (within 2 weeks or so)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</a:t>
            </a:r>
            <a:r>
              <a:rPr lang="en-US" sz="2000">
                <a:latin typeface="Arial" charset="0"/>
              </a:rPr>
              <a:t>via Blackboard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1D3906-291C-4EAC-ABCB-233AFF9C2DAD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Program 1 due date TBD (within 2 weeks or so)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All programs to be submitted via Blackboard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Good C++ reference site: http://</a:t>
            </a:r>
            <a:r>
              <a:rPr lang="en-US" sz="2800" dirty="0" err="1">
                <a:latin typeface="Arial" charset="0"/>
              </a:rPr>
              <a:t>www.cplusplus.com</a:t>
            </a:r>
            <a:r>
              <a:rPr lang="en-US" sz="2800" dirty="0">
                <a:latin typeface="Arial" charset="0"/>
              </a:rPr>
              <a:t>/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Basic tutorials + in-depth reference pages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Relevant tutorials under “Reading” on schedule page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Shubham </a:t>
            </a:r>
            <a:r>
              <a:rPr lang="en-US" sz="2800" dirty="0" err="1">
                <a:latin typeface="Arial" charset="0"/>
              </a:rPr>
              <a:t>Tikare</a:t>
            </a:r>
            <a:r>
              <a:rPr lang="en-US" sz="2800" dirty="0">
                <a:latin typeface="Arial" charset="0"/>
              </a:rPr>
              <a:t> assigned as grader for course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Will announce his office hours ASAP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Poll to be posted to schedule Exam 1 &amp; 2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Final exam time set: Wednesday, 5/8, 3-6 PM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039E99-5DB6-415A-8765-CD09890B8915}" type="datetime1">
              <a:rPr lang="en-US" smtClean="0">
                <a:latin typeface="Garamond" charset="0"/>
              </a:rPr>
              <a:t>1/28/2019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CFAA-DAAE-44BD-AEE1-22B330F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AFDB-ADE3-4691-A81B-763DF1DE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Basic C++ program structure</a:t>
            </a:r>
          </a:p>
          <a:p>
            <a:pPr lvl="1"/>
            <a:r>
              <a:rPr lang="en-US" dirty="0"/>
              <a:t>I/O in C++</a:t>
            </a:r>
          </a:p>
          <a:p>
            <a:r>
              <a:rPr lang="en-US" dirty="0"/>
              <a:t>Structs in C++</a:t>
            </a:r>
          </a:p>
          <a:p>
            <a:r>
              <a:rPr lang="en-US" dirty="0"/>
              <a:t>Working with multiple files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6F50-7342-41BD-892D-FE086281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6BFE-AB65-4FBC-AEE1-65CACB0D42E1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B470-C37C-4EAA-A8A4-3E267DA0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C499-B1AB-40FA-A363-EB19060F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basic program structure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Covered basic C++ program structure—very similar to C!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lang="en-US" dirty="0"/>
              <a:t> directive: add libraries to program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dirty="0"/>
              <a:t>: basic input/output</a:t>
            </a:r>
          </a:p>
          <a:p>
            <a:r>
              <a:rPr lang="en-US" dirty="0"/>
              <a:t>Namespaces</a:t>
            </a:r>
          </a:p>
          <a:p>
            <a:pPr lvl="1"/>
            <a:r>
              <a:rPr lang="en-US" dirty="0"/>
              <a:t>Introduced </a:t>
            </a:r>
            <a:r>
              <a:rPr lang="en-US" dirty="0" err="1">
                <a:latin typeface="Courier New"/>
                <a:cs typeface="Courier New"/>
              </a:rPr>
              <a:t>std</a:t>
            </a:r>
            <a:r>
              <a:rPr lang="en-US" dirty="0"/>
              <a:t> namespace—includes </a:t>
            </a:r>
            <a:r>
              <a:rPr lang="en-US" dirty="0" err="1">
                <a:latin typeface="Courier New"/>
                <a:cs typeface="Courier New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Could include entire namespace: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	using namespace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std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Or, just include members being used: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std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Using statements directly after relevant </a:t>
            </a:r>
            <a:r>
              <a:rPr lang="en-US" dirty="0">
                <a:latin typeface="Courier New"/>
                <a:cs typeface="Courier New"/>
              </a:rPr>
              <a:t>#include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3DB924-70F6-441A-A639-FD68EA86A78A}" type="datetime1">
              <a:rPr lang="en-US" smtClean="0">
                <a:latin typeface="Garamond"/>
              </a:rPr>
              <a:t>1/28/2019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70B5AB-E76E-FA4B-98E5-7072E722B424}" type="slidenum">
              <a:rPr lang="en-US" smtClean="0">
                <a:latin typeface="Garamond"/>
                <a:cs typeface="Garamond"/>
              </a:rPr>
              <a:pPr/>
              <a:t>4</a:t>
            </a:fld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4717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Hello </a:t>
            </a:r>
            <a:r>
              <a:rPr lang="en-US" dirty="0">
                <a:latin typeface="Garamond" charset="0"/>
              </a:rPr>
              <a:t>World! in C++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C++ input/output library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"Hello World!\n"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A08508-1002-4CD3-9045-B020187D6309}" type="datetime1">
              <a:rPr lang="en-US" smtClean="0">
                <a:latin typeface="Garamond" charset="0"/>
              </a:rPr>
              <a:t>1/28/2019</a:t>
            </a:fld>
            <a:endParaRPr lang="en-US">
              <a:latin typeface="Garamond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CB07B7-07B1-8D40-8BA0-7E7DDC28883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5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Basic I/O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Output (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Arial" charset="0"/>
                <a:cs typeface="Courier New" charset="0"/>
              </a:rPr>
              <a:t>) </a:t>
            </a:r>
            <a:r>
              <a:rPr lang="en-US" dirty="0">
                <a:latin typeface="Arial" charset="0"/>
              </a:rPr>
              <a:t>streams</a:t>
            </a:r>
          </a:p>
          <a:p>
            <a:pPr lvl="1"/>
            <a:r>
              <a:rPr lang="en-US" dirty="0">
                <a:latin typeface="Arial" charset="0"/>
              </a:rPr>
              <a:t>Can output multiple values in same statement</a:t>
            </a:r>
          </a:p>
          <a:p>
            <a:pPr marL="671512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&lt;&lt; "x= " &lt;&lt; x &lt;&lt; ", y=" &lt;&lt; y &lt;&lt;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>
                <a:latin typeface="Arial" charset="0"/>
              </a:rPr>
              <a:t>Recall </a:t>
            </a:r>
            <a:r>
              <a:rPr lang="en-US" dirty="0" err="1">
                <a:latin typeface="Arial" charset="0"/>
              </a:rPr>
              <a:t>endl</a:t>
            </a:r>
            <a:r>
              <a:rPr lang="en-US" dirty="0">
                <a:latin typeface="Arial" charset="0"/>
              </a:rPr>
              <a:t> ≈ ’\n’ + flush output stream</a:t>
            </a:r>
          </a:p>
          <a:p>
            <a:r>
              <a:rPr lang="en-US" dirty="0">
                <a:latin typeface="Arial" charset="0"/>
              </a:rPr>
              <a:t>Input (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) streams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 to read values into variables</a:t>
            </a:r>
          </a:p>
          <a:p>
            <a:pPr lvl="2"/>
            <a:r>
              <a:rPr lang="en-US" dirty="0">
                <a:latin typeface="Arial" charset="0"/>
              </a:rPr>
              <a:t>E.g.,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&gt;&gt; x;</a:t>
            </a:r>
          </a:p>
          <a:p>
            <a:pPr lvl="2"/>
            <a:r>
              <a:rPr lang="en-US" dirty="0">
                <a:latin typeface="Arial" charset="0"/>
              </a:rPr>
              <a:t>Skips whitespace characters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Can cause problems if input doesn’t match variable type</a:t>
            </a:r>
          </a:p>
          <a:p>
            <a:pPr lvl="1"/>
            <a:endParaRPr lang="en-US" dirty="0">
              <a:latin typeface="Arial" charset="0"/>
              <a:cs typeface="Courier New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547149-8EEB-4E6E-8B29-A4031FEBD83C}" type="datetime1">
              <a:rPr lang="en-US" smtClean="0">
                <a:latin typeface="Garamond" charset="0"/>
              </a:rPr>
              <a:t>1/28/2019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14DCA-7A7B-484E-9915-AF5A6D8D8B8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FFD-DC8D-4D74-8873-3D193E8A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F2DE-6A65-4CD8-9726-70E986F7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stream objects</a:t>
            </a:r>
          </a:p>
          <a:p>
            <a:pPr lvl="1"/>
            <a:r>
              <a:rPr lang="en-US" dirty="0"/>
              <a:t>Must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(input)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(output)</a:t>
            </a:r>
          </a:p>
          <a:p>
            <a:pPr lvl="1"/>
            <a:r>
              <a:rPr lang="en-US" dirty="0"/>
              <a:t>Have methods for file open/close</a:t>
            </a:r>
          </a:p>
          <a:p>
            <a:r>
              <a:rPr lang="en-US" dirty="0"/>
              <a:t>File I/O syntax similar to standard I/O</a:t>
            </a:r>
          </a:p>
          <a:p>
            <a:pPr lvl="1"/>
            <a:r>
              <a:rPr lang="en-US" dirty="0"/>
              <a:t>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with appropriate stream object</a:t>
            </a:r>
          </a:p>
          <a:p>
            <a:pPr lvl="1"/>
            <a:r>
              <a:rPr lang="en-US" dirty="0"/>
              <a:t>Same operators used: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&gt;&gt;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325C-6DD1-4330-BAF4-F65E022A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8A3E-43DB-4D11-B1A3-9EBEC92640A1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C68F-4732-470A-8163-1909C1F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AB2D-B22A-47E6-AE77-E741BEDA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251C-1673-4586-99EC-D5E38FD8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3950-2989-476F-9070-9232CC3E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x, y;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Open input, output files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("f1.txt");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("f2.txt");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Read integer values, then reprint to output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x &gt;&gt; y;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6609-5273-40B3-B0C7-D58FD29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753-1F81-4FC3-8E37-83733F3F5E7D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9509-E43D-4EAF-84BC-6EF139BC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9C9C-485A-4F74-9DC0-9CD3367A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Structures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types; 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Scalar: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Dot operator: </a:t>
            </a:r>
            <a:r>
              <a:rPr lang="en-US" sz="1800" dirty="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800" dirty="0">
                <a:latin typeface="Courier New" charset="0"/>
                <a:cs typeface="Courier New" charset="0"/>
              </a:rPr>
              <a:t>J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8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Arrow (if pointers): 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-&gt;GPA = 3.5;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Typically passed to functions by address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3EE-1105-474F-9ACC-FBDBBFE12F75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775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8461</TotalTime>
  <Words>813</Words>
  <Application>Microsoft Office PowerPoint</Application>
  <PresentationFormat>On-screen Show (4:3)</PresentationFormat>
  <Paragraphs>262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Lecture outline</vt:lpstr>
      <vt:lpstr>Review: basic program structure</vt:lpstr>
      <vt:lpstr>Review: Hello World! in C++</vt:lpstr>
      <vt:lpstr>Review: Basic I/O</vt:lpstr>
      <vt:lpstr>Review: File I/O</vt:lpstr>
      <vt:lpstr>File I/O example</vt:lpstr>
      <vt:lpstr>Review: Structures in C</vt:lpstr>
      <vt:lpstr>Structures in C++</vt:lpstr>
      <vt:lpstr>Structure example</vt:lpstr>
      <vt:lpstr>Example solution (user input underlined)</vt:lpstr>
      <vt:lpstr>Nested structures</vt:lpstr>
      <vt:lpstr>Typical file usage with structures</vt:lpstr>
      <vt:lpstr>Avoiding multiple inclusion of .h files </vt:lpstr>
      <vt:lpstr>Avoiding multiple inclusion of .h files 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1936</cp:revision>
  <dcterms:created xsi:type="dcterms:W3CDTF">2006-04-03T05:03:01Z</dcterms:created>
  <dcterms:modified xsi:type="dcterms:W3CDTF">2019-01-28T16:10:29Z</dcterms:modified>
</cp:coreProperties>
</file>