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2" r:id="rId3"/>
    <p:sldId id="488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47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92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925101-A158-8646-B3B8-A4696913D498}" type="datetime1">
              <a:rPr lang="en-US" smtClean="0"/>
              <a:t>3/1/18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4EC59-115B-6B49-A8A0-88A797651895}" type="datetime1">
              <a:rPr lang="en-US" smtClean="0"/>
              <a:t>3/1/18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6A62-9B11-BB4A-A50C-2DEAA2D8C7DC}" type="datetime1">
              <a:rPr lang="en-US" smtClean="0"/>
              <a:t>3/1/18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E47ED-0D72-DB4F-AF09-7CBEE3237169}" type="datetime1">
              <a:rPr lang="en-US" smtClean="0"/>
              <a:t>3/1/18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625C0-27D4-4E47-AC00-CAA35364B5C1}" type="datetime1">
              <a:rPr lang="en-US" smtClean="0"/>
              <a:t>3/1/18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EF332-BA66-2A43-A454-84E814203E8C}" type="datetime1">
              <a:rPr lang="en-US" smtClean="0"/>
              <a:t>3/1/18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8035C-D7DD-3F40-9C1E-E4F6C96ABB58}" type="datetime1">
              <a:rPr lang="en-US" smtClean="0"/>
              <a:t>3/1/18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51FA5-2E75-204C-96A7-0435775DD0FF}" type="datetime1">
              <a:rPr lang="en-US" smtClean="0"/>
              <a:t>3/1/18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DE44D-1C3B-0243-805D-9BF1F8231AA7}" type="datetime1">
              <a:rPr lang="en-US" smtClean="0"/>
              <a:t>3/1/18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9B6CB-1456-7648-AEF5-AD3E33F05871}" type="datetime1">
              <a:rPr lang="en-US" smtClean="0"/>
              <a:t>3/1/18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391AF-EDE8-E144-96D4-8DEF2877A6CB}" type="datetime1">
              <a:rPr lang="en-US" smtClean="0"/>
              <a:t>3/1/18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ECCCB-B94E-044D-8BBD-EB3823E7ADA1}" type="datetime1">
              <a:rPr lang="en-US" smtClean="0"/>
              <a:t>3/1/18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DA78F-D5E1-2947-B0C9-DA6193807FB7}" type="datetime1">
              <a:rPr lang="en-US" smtClean="0"/>
              <a:t>3/1/18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C179CCE8-EE42-9048-B427-70FE0C289277}" type="datetime1">
              <a:rPr lang="en-US" smtClean="0"/>
              <a:t>3/1/18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019A80-F8FE-2D4F-969C-E1897491D7A1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7A8B61-536B-9F4C-B06C-997408C6AE2A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4E2C64-F122-5640-A1D1-7AE6C63C8189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A9FF20-2917-3E4D-8E00-E6325E01BC2E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F62FB6-D6F4-A54E-AF9F-DE7E2FD51DA9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12AA7-A5EC-A54D-A956-5F3BBB54177C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7A55D1-D0DE-F54D-BD1F-D5054522D6C8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F8049-06B9-CC43-AF8F-7367F4BDD38E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with </a:t>
            </a:r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dirty="0" smtClean="0">
                <a:latin typeface="Arial" charset="0"/>
              </a:rPr>
              <a:t>Exams to be </a:t>
            </a:r>
            <a:r>
              <a:rPr lang="en-US" smtClean="0">
                <a:latin typeface="Arial" charset="0"/>
              </a:rPr>
              <a:t>returned next week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3/7</a:t>
            </a:r>
          </a:p>
          <a:p>
            <a:pPr lvl="1"/>
            <a:r>
              <a:rPr lang="en-US" dirty="0">
                <a:latin typeface="Arial" charset="0"/>
              </a:rPr>
              <a:t>Program 4 due 3/2</a:t>
            </a:r>
          </a:p>
          <a:p>
            <a:pPr lvl="1"/>
            <a:r>
              <a:rPr lang="en-US" dirty="0">
                <a:latin typeface="Arial" charset="0"/>
              </a:rPr>
              <a:t>No Thursday office hours this week</a:t>
            </a:r>
          </a:p>
          <a:p>
            <a:pPr lvl="2"/>
            <a:r>
              <a:rPr lang="en-US" dirty="0">
                <a:latin typeface="Arial" charset="0"/>
              </a:rPr>
              <a:t>If normal office hours don’t work, please make an appointment for another day</a:t>
            </a: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EC0A1B-DF75-6544-A62A-8F78F4FBF5CD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smtClean="0">
                <a:latin typeface="Arial" charset="0"/>
              </a:rPr>
              <a:t>graded;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3/7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4 due 3/2</a:t>
            </a:r>
          </a:p>
          <a:p>
            <a:pPr lvl="1"/>
            <a:r>
              <a:rPr lang="en-US" dirty="0">
                <a:latin typeface="Arial" charset="0"/>
              </a:rPr>
              <a:t>No Thursday office hours this week</a:t>
            </a:r>
          </a:p>
          <a:p>
            <a:pPr lvl="2"/>
            <a:r>
              <a:rPr lang="en-US" dirty="0">
                <a:latin typeface="Arial" charset="0"/>
              </a:rPr>
              <a:t>If normal office hours don’t work, please make an appointment for another day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Review: for loops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78E059-6CA1-8541-A846-F9782961B87B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347528-A217-3E49-AD61-356980922366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0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3653FD-08A5-A444-934F-4B0718596218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AA23A9-122B-534B-B162-B710F9085791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9D0566-58A8-DF4B-9C93-36C06F270C7B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49F7A7-2A69-A842-9EAA-F6FACD17F615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51FA12-EE4C-F944-9342-01794EE99AAA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B64423-6739-A44A-B6F7-7F986B15045B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8738</TotalTime>
  <Words>775</Words>
  <Application>Microsoft Macintosh PowerPoint</Application>
  <PresentationFormat>On-screen Show (4:3)</PresentationFormat>
  <Paragraphs>287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Review: for loops</vt:lpstr>
      <vt:lpstr>Functions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1620</cp:revision>
  <dcterms:created xsi:type="dcterms:W3CDTF">2006-04-03T05:03:01Z</dcterms:created>
  <dcterms:modified xsi:type="dcterms:W3CDTF">2018-03-02T01:55:17Z</dcterms:modified>
</cp:coreProperties>
</file>