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2" r:id="rId3"/>
    <p:sldId id="523" r:id="rId4"/>
    <p:sldId id="524" r:id="rId5"/>
    <p:sldId id="525" r:id="rId6"/>
    <p:sldId id="519" r:id="rId7"/>
    <p:sldId id="520" r:id="rId8"/>
    <p:sldId id="521" r:id="rId9"/>
    <p:sldId id="522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447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19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37245-F197-324E-A8CE-935C773E84CB}" type="datetime1">
              <a:rPr lang="en-US" smtClean="0"/>
              <a:t>3/1/18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FB7CC-1383-4F49-93F2-6BDC0A2F846B}" type="datetime1">
              <a:rPr lang="en-US" smtClean="0"/>
              <a:t>3/1/18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28A5-4A57-064C-B28D-D089B9CCCE1D}" type="datetime1">
              <a:rPr lang="en-US" smtClean="0"/>
              <a:t>3/1/18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00426-F82E-9D4D-A398-F4E4FA3C5704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EFFB1-377E-3647-8DF4-8B9A9A5B26C3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6B894-0FFB-0C40-9FE9-CB09292D6BB5}" type="datetime1">
              <a:rPr lang="en-US" smtClean="0"/>
              <a:t>3/1/18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1679-35DC-0743-8824-86790354BD23}" type="datetime1">
              <a:rPr lang="en-US" smtClean="0"/>
              <a:t>3/1/18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18898-5C13-C74B-AF7C-EC4702DE34B4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8E37E-1D11-C945-8547-1F4F18BA6C97}" type="datetime1">
              <a:rPr lang="en-US" smtClean="0"/>
              <a:t>3/1/18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4DDD-5A18-1D44-87C3-B5C74941F1D1}" type="datetime1">
              <a:rPr lang="en-US" smtClean="0"/>
              <a:t>3/1/18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558A1-D6B8-AD47-B059-8A6B8B574C65}" type="datetime1">
              <a:rPr lang="en-US" smtClean="0"/>
              <a:t>3/1/18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568C-4617-B240-BF3B-2AA8D9370FE8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60D2F-E3AB-BD47-8705-8F1D40D11064}" type="datetime1">
              <a:rPr lang="en-US" smtClean="0"/>
              <a:t>3/1/18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229904E-7810-0448-811A-B05A748C7672}" type="datetime1">
              <a:rPr lang="en-US" smtClean="0"/>
              <a:t>3/1/18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6E2DDD-44A7-D343-8DF5-D2FEF0436BC6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5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D1D592-4264-0148-9B00-2A88F2C50D15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3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C8A92C-9224-214B-9EB5-B34F5CD0E002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1A8E7B-AE56-8047-8348-38C8D61FBEE4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9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A88C13-4094-2F45-9626-DC0529A8FCC9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47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D47A73-FC2C-314C-A1F7-24339F89EB54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584B5C-45E0-494B-90D7-AA567607ABF2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6AF403-3ADA-8A47-A219-A2FE6164CD95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003343-8AA1-3641-A9CF-38A08F8857EE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12ACD6-FFA9-084E-A780-F46DF0CE2BD6}" type="datetime1">
              <a:rPr lang="en-US" sz="1200" smtClean="0">
                <a:latin typeface="Garamond" charset="0"/>
                <a:cs typeface="Arial" charset="0"/>
              </a:rPr>
              <a:t>3/1/18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3/7</a:t>
            </a:r>
          </a:p>
          <a:p>
            <a:pPr lvl="1"/>
            <a:r>
              <a:rPr lang="en-US" dirty="0">
                <a:latin typeface="Arial" charset="0"/>
              </a:rPr>
              <a:t>Program 4 due 3/</a:t>
            </a:r>
            <a:r>
              <a:rPr lang="en-US" dirty="0" smtClean="0">
                <a:latin typeface="Arial" charset="0"/>
              </a:rPr>
              <a:t>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to be posted; due </a:t>
            </a:r>
            <a:r>
              <a:rPr lang="en-US" dirty="0" smtClean="0">
                <a:latin typeface="Arial" charset="0"/>
              </a:rPr>
              <a:t>3/21</a:t>
            </a:r>
          </a:p>
          <a:p>
            <a:pPr lvl="1"/>
            <a:r>
              <a:rPr lang="en-US" dirty="0" smtClean="0">
                <a:latin typeface="Arial" charset="0"/>
              </a:rPr>
              <a:t>TA office hours: </a:t>
            </a:r>
            <a:r>
              <a:rPr lang="en-US" dirty="0" err="1" smtClean="0">
                <a:latin typeface="Arial" charset="0"/>
              </a:rPr>
              <a:t>Tu</a:t>
            </a:r>
            <a:r>
              <a:rPr lang="en-US" dirty="0" smtClean="0">
                <a:latin typeface="Arial" charset="0"/>
              </a:rPr>
              <a:t> 11 AM-1 PM, Ball 313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</a:t>
            </a:r>
            <a:r>
              <a:rPr lang="en-US" dirty="0" smtClean="0">
                <a:latin typeface="Arial" charset="0"/>
              </a:rPr>
              <a:t>examples</a:t>
            </a:r>
          </a:p>
          <a:p>
            <a:pPr lvl="1"/>
            <a:r>
              <a:rPr lang="en-US" dirty="0" smtClean="0">
                <a:latin typeface="Arial" charset="0"/>
              </a:rPr>
              <a:t>Pointer arguments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CF189F-34AD-3F47-923B-2650F000F95D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32C43-8CEB-0243-99A1-C6644FF37346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7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91056B-69FA-9347-B99F-BCA09071BBAC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7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Finish pointers</a:t>
            </a:r>
          </a:p>
          <a:p>
            <a:pPr lvl="1"/>
            <a:r>
              <a:rPr lang="en-US" smtClean="0">
                <a:latin typeface="Arial" charset="0"/>
              </a:rPr>
              <a:t>Return exams?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3/7</a:t>
            </a:r>
          </a:p>
          <a:p>
            <a:pPr lvl="1"/>
            <a:r>
              <a:rPr lang="en-US" dirty="0">
                <a:latin typeface="Arial" charset="0"/>
              </a:rPr>
              <a:t>Program 4 due 3/2</a:t>
            </a:r>
          </a:p>
          <a:p>
            <a:pPr lvl="1"/>
            <a:r>
              <a:rPr lang="en-US" dirty="0">
                <a:latin typeface="Arial" charset="0"/>
              </a:rPr>
              <a:t>Program 5 to be posted; due 3/21</a:t>
            </a:r>
          </a:p>
          <a:p>
            <a:pPr lvl="1"/>
            <a:r>
              <a:rPr lang="en-US" dirty="0">
                <a:latin typeface="Arial" charset="0"/>
              </a:rPr>
              <a:t>TA office hours: </a:t>
            </a:r>
            <a:r>
              <a:rPr lang="en-US" dirty="0" err="1">
                <a:latin typeface="Arial" charset="0"/>
              </a:rPr>
              <a:t>Tu</a:t>
            </a:r>
            <a:r>
              <a:rPr lang="en-US" dirty="0">
                <a:latin typeface="Arial" charset="0"/>
              </a:rPr>
              <a:t> 11 AM-1 PM, Ball 313</a:t>
            </a:r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5B1644-9726-6545-9A85-4CE4D0B6B8FE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B3E71F-5C5C-8341-B384-AB5114D5C0B7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3D74C-A0DA-7E45-9C13-F28F6D9D5BE5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AA8E8D-4B37-1646-880B-C017A9CCED47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6EE32A-AD30-0F46-A954-AC484C8E0C1D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B0C333-8ECF-8A42-8503-BB443C023D21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3CF4D1-11F3-CE47-8FC3-744F633B7875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82765F-672F-3748-B34C-0348676A1DFB}" type="datetime1">
              <a:rPr lang="en-US" sz="1200" smtClean="0">
                <a:latin typeface="Garamond" charset="0"/>
              </a:rPr>
              <a:t>3/1/18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8353</TotalTime>
  <Words>1320</Words>
  <Application>Microsoft Macintosh PowerPoint</Application>
  <PresentationFormat>On-screen Show (4:3)</PresentationFormat>
  <Paragraphs>400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EECE.2160 ECE Application Programming</vt:lpstr>
      <vt:lpstr>Lecture outline</vt:lpstr>
      <vt:lpstr>Review: functions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1633</cp:revision>
  <dcterms:created xsi:type="dcterms:W3CDTF">2006-04-03T05:03:01Z</dcterms:created>
  <dcterms:modified xsi:type="dcterms:W3CDTF">2018-03-02T02:04:00Z</dcterms:modified>
</cp:coreProperties>
</file>