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324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AE263-705B-0A4C-9FE0-D0762A97A0B5}" type="datetime1">
              <a:rPr lang="en-US" smtClean="0"/>
              <a:t>4/11/18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65D6C-F6EF-884E-B62F-83347FAF9A73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6A9B5-03BA-7B45-B553-1B1F5F20178C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D878-A669-C549-8CCF-DC2FF67C8F5E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90CE1-E7A3-BD49-B5F4-B20E22EB408F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8583-F1C5-A140-9D78-BA7E61FF0413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39359-D698-AD4D-AC52-4B2FC0AAF263}" type="datetime1">
              <a:rPr lang="en-US" smtClean="0"/>
              <a:t>4/11/18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7F4C3-A80F-EB40-829E-47344C746748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FC132-2185-304B-860B-14B7C8891A06}" type="datetime1">
              <a:rPr lang="en-US" smtClean="0"/>
              <a:t>4/11/18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927D0-8BCC-E843-A0B9-B76D3D34F7DF}" type="datetime1">
              <a:rPr lang="en-US" smtClean="0"/>
              <a:t>4/11/18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44DD9-AB3C-414C-8379-2DA84AC69DF4}" type="datetime1">
              <a:rPr lang="en-US" smtClean="0"/>
              <a:t>4/11/18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BB935-C2C7-F443-9FF1-68E8E0407E37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911C6-6F06-6F4F-A217-D0066A5D2372}" type="datetime1">
              <a:rPr lang="en-US" smtClean="0"/>
              <a:t>4/11/18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DFD7201-220A-5042-80A3-1BBFADD028A1}" type="datetime1">
              <a:rPr lang="en-US" smtClean="0"/>
              <a:t>4/11/18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28: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findByLName()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char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name 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in list</a:t>
            </a: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strcmp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, list[i].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sname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 ==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4A1071-1BF9-6F44-BFBB-D24E57EE3325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9C26C-9511-3442-BEA2-D8B5CE1335D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6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findByID()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unsigned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ID in list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== list[i].</a:t>
            </a:r>
            <a:r>
              <a:rPr lang="da-DK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	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 smtClean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28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728B87-1240-564D-8C75-C7673AC10364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829CB-D199-5342-83B9-5637FFB3BD4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0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71DE0B-B4D0-B84B-AA2A-EEC6D4DDBECB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D4CA44-3633-A84D-8396-985695EBF90D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870D26-840D-CB4E-ACFA-26EFB48228C5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82F98C-1241-7A49-8FFE-BEB6AC06193E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F8AFB1-8A9A-7C48-AE6E-7AD0FAC65DEC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5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101DF1-F7F4-434B-8851-9106E694906C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1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4B6C5A-FBB4-DA4E-93C5-3E23BFEC7C66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7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8C53F6-9AD4-0C42-9328-88CD9C43D141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1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Wed 4/18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due Friday, 4/13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8 to be posted; due </a:t>
            </a:r>
            <a:r>
              <a:rPr lang="en-US" dirty="0" smtClean="0">
                <a:latin typeface="Arial" charset="0"/>
              </a:rPr>
              <a:t>4/23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4/16 (Patriots Day)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Finish PE4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AFD7E4-25E5-8E48-9FE7-D058572F5656}" type="datetime1">
              <a:rPr lang="en-US" sz="1200" smtClean="0"/>
              <a:t>4/11/18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DC116E-19A1-9A4E-BE49-D88D860D5AFD}" type="datetime1">
              <a:rPr lang="en-US" smtClean="0">
                <a:latin typeface="Garamond" charset="0"/>
              </a:rPr>
              <a:t>4/11/18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17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E3900F-F3D7-474F-9934-D3878F861ECD}" type="datetime1">
              <a:rPr lang="en-US" smtClean="0">
                <a:latin typeface="Garamond" charset="0"/>
              </a:rPr>
              <a:t>4/11/18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5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and line I</a:t>
            </a:r>
            <a:r>
              <a:rPr lang="en-US" sz="2800" smtClean="0">
                <a:latin typeface="Arial" charset="0"/>
              </a:rPr>
              <a:t>/</a:t>
            </a:r>
            <a:r>
              <a:rPr lang="en-US" sz="2800" smtClean="0">
                <a:latin typeface="Arial" charset="0"/>
              </a:rPr>
              <a:t>O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Wed 4/18</a:t>
            </a:r>
          </a:p>
          <a:p>
            <a:pPr lvl="1"/>
            <a:r>
              <a:rPr lang="en-US" dirty="0">
                <a:latin typeface="Arial" charset="0"/>
              </a:rPr>
              <a:t>Program 7 due Friday, 4/13</a:t>
            </a:r>
          </a:p>
          <a:p>
            <a:pPr lvl="1"/>
            <a:r>
              <a:rPr lang="en-US" dirty="0">
                <a:latin typeface="Arial" charset="0"/>
              </a:rPr>
              <a:t>Program 8 to be posted; due 4/</a:t>
            </a:r>
            <a:r>
              <a:rPr lang="en-US" dirty="0" smtClean="0">
                <a:latin typeface="Arial" charset="0"/>
              </a:rPr>
              <a:t>23</a:t>
            </a:r>
          </a:p>
          <a:p>
            <a:pPr lvl="1"/>
            <a:r>
              <a:rPr lang="en-US" dirty="0">
                <a:latin typeface="Arial" charset="0"/>
              </a:rPr>
              <a:t>No lecture Monday 4/16 (Patriots Day)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C1B97C92-26B1-3D41-A964-930283DBF830}" type="datetime1">
              <a:rPr lang="en-US" sz="1200" smtClean="0"/>
              <a:t>4/11/18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22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>
              <a:defRPr/>
            </a:pPr>
            <a:r>
              <a:rPr lang="en-US" dirty="0" smtClean="0">
                <a:latin typeface="Arial"/>
                <a:cs typeface="Arial"/>
                <a:sym typeface="Wingdings"/>
              </a:rPr>
              <a:t>Using pointers: use -&gt; to access smaller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struct</a:t>
            </a:r>
            <a:r>
              <a:rPr lang="en-US" dirty="0" smtClean="0">
                <a:latin typeface="Arial"/>
                <a:cs typeface="Arial"/>
                <a:sym typeface="Wingdings"/>
              </a:rPr>
              <a:t>, . to access member</a:t>
            </a:r>
          </a:p>
          <a:p>
            <a:pPr lvl="1">
              <a:defRPr/>
            </a:pPr>
            <a:r>
              <a:rPr lang="en-US" dirty="0" smtClean="0">
                <a:latin typeface="Arial"/>
                <a:cs typeface="Arial"/>
                <a:sym typeface="Wingdings"/>
              </a:rPr>
              <a:t>Given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SINew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*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sp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= &amp;s1;</a:t>
            </a:r>
          </a:p>
          <a:p>
            <a:pPr lvl="1">
              <a:defRPr/>
            </a:pPr>
            <a:r>
              <a:rPr lang="en-US" dirty="0" err="1" smtClean="0">
                <a:latin typeface="Courier New"/>
                <a:cs typeface="Courier New"/>
                <a:sym typeface="Wingdings"/>
              </a:rPr>
              <a:t>sp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-&gt;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sname.middle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en-US" dirty="0" smtClean="0">
                <a:latin typeface="Arial"/>
                <a:cs typeface="Arial"/>
                <a:sym typeface="Wingdings"/>
              </a:rPr>
              <a:t> middle initial of name within s1</a:t>
            </a:r>
            <a:endParaRPr lang="en-US" dirty="0" smtClean="0">
              <a:latin typeface="Arial"/>
              <a:cs typeface="Arial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04C37B-5E15-F341-9CEB-E281AB738E27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44FCB4-1DE3-6447-B6C8-AC6A6DFAEDB5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5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1C4B25-93AC-5C48-ADC6-9E08EC064D88}" type="datetime1">
              <a:rPr lang="en-US" sz="1200" smtClean="0">
                <a:latin typeface="Garamond" charset="0"/>
                <a:cs typeface="Arial" charset="0"/>
              </a:rPr>
              <a:t>4/11/18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D68997-3C69-F246-9EDF-25C60B4675BD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4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 (</a:t>
            </a:r>
            <a:r>
              <a:rPr lang="en-US" dirty="0">
                <a:latin typeface="Garamond" charset="0"/>
              </a:rPr>
              <a:t>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Given header files, main program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latin typeface="Arial" charset="0"/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Arial" charset="0"/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Arial" charset="0"/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Arial" charset="0"/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latin typeface="Arial" charset="0"/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935080-CCEE-AA4B-BA2E-6548DE4E3E2C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F0247B-ADAE-314D-9146-2042CD7407B3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0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Garamond" charset="0"/>
              </a:rPr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%s\n"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readName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char junk;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"Enter name: 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</a:t>
            </a:r>
            <a:r>
              <a:rPr lang="en-US" sz="3200" b="1" dirty="0" err="1" smtClean="0">
                <a:solidFill>
                  <a:srgbClr val="C41A16"/>
                </a:solidFill>
                <a:latin typeface="Courier New"/>
                <a:cs typeface="Courier New"/>
              </a:rPr>
              <a:t>c%c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%s"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&amp;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&amp;junk,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F1856A-70ED-CF48-8F0E-CD01EEE40C4B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99B255-C23F-2D41-9F75-825695F8677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</a:t>
            </a:r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printStudent(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printName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"ID #%.8u\n"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"GPA: %.2lf\n"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		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D6B362-B21D-5E47-AEF9-8BA148EC746B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3F3DDC-D778-974C-B3DD-9FFB9B40B28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readStudent(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readName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ID #: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"%u"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GPA: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"%lf"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578AE-AAEC-864E-B6EB-50A62EA331A1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52A6E-E152-AF47-B0F9-7BF033AFCB76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printList()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printList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6474B"/>
                </a:solidFill>
                <a:latin typeface="Courier New"/>
                <a:cs typeface="Courier New"/>
              </a:rPr>
              <a:t>printStudent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(&amp;list[i]);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);				}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D53642-25B7-7948-8DB7-4ADCD9A59546}" type="datetime1">
              <a:rPr lang="en-US" sz="1200" smtClean="0">
                <a:latin typeface="Garamond" charset="0"/>
              </a:rPr>
              <a:t>4/11/18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28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1969C1-CABE-CB46-BC0B-4529DC1086FA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0532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8748</TotalTime>
  <Words>1186</Words>
  <Application>Microsoft Macintosh PowerPoint</Application>
  <PresentationFormat>On-screen Show (4:3)</PresentationFormat>
  <Paragraphs>316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EECE.2160 ECE Application Programming</vt:lpstr>
      <vt:lpstr>Lecture outline</vt:lpstr>
      <vt:lpstr>Review: Nested structures</vt:lpstr>
      <vt:lpstr>Review: PE3</vt:lpstr>
      <vt:lpstr>Review: PE3 (continued)</vt:lpstr>
      <vt:lpstr>Name functions</vt:lpstr>
      <vt:lpstr>Single SINew functions</vt:lpstr>
      <vt:lpstr>Single SINew functions (cont.)</vt:lpstr>
      <vt:lpstr>printList()</vt:lpstr>
      <vt:lpstr>findByLName()</vt:lpstr>
      <vt:lpstr>findByID()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1759</cp:revision>
  <dcterms:created xsi:type="dcterms:W3CDTF">2006-04-03T05:03:01Z</dcterms:created>
  <dcterms:modified xsi:type="dcterms:W3CDTF">2018-04-11T10:58:46Z</dcterms:modified>
</cp:coreProperties>
</file>