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32" r:id="rId4"/>
    <p:sldId id="543" r:id="rId5"/>
    <p:sldId id="540" r:id="rId6"/>
    <p:sldId id="541" r:id="rId7"/>
    <p:sldId id="536" r:id="rId8"/>
    <p:sldId id="525" r:id="rId9"/>
    <p:sldId id="526" r:id="rId10"/>
    <p:sldId id="527" r:id="rId11"/>
    <p:sldId id="528" r:id="rId12"/>
    <p:sldId id="529" r:id="rId13"/>
    <p:sldId id="530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C5F13-06A8-4886-91F3-D02EC7DD1158}" v="7" dt="2019-04-29T15:56:4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ECB4E0D-FBC7-43A8-881B-D23B9E1CFE77}"/>
    <pc:docChg chg="custSel addSld delSld modSld">
      <pc:chgData name="Geiger, Michael J" userId="13cae92b-b37c-450b-a449-82fcae19569d" providerId="ADAL" clId="{BECB4E0D-FBC7-43A8-881B-D23B9E1CFE77}" dt="2019-04-22T17:50:06.233" v="12" actId="27636"/>
      <pc:docMkLst>
        <pc:docMk/>
      </pc:docMkLst>
      <pc:sldChg chg="modSp">
        <pc:chgData name="Geiger, Michael J" userId="13cae92b-b37c-450b-a449-82fcae19569d" providerId="ADAL" clId="{BECB4E0D-FBC7-43A8-881B-D23B9E1CFE77}" dt="2019-04-22T17:49:15.039" v="4" actId="20577"/>
        <pc:sldMkLst>
          <pc:docMk/>
          <pc:sldMk cId="0" sldId="257"/>
        </pc:sldMkLst>
        <pc:spChg chg="mod">
          <ac:chgData name="Geiger, Michael J" userId="13cae92b-b37c-450b-a449-82fcae19569d" providerId="ADAL" clId="{BECB4E0D-FBC7-43A8-881B-D23B9E1CFE77}" dt="2019-04-22T17:49:15.039" v="4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ECB4E0D-FBC7-43A8-881B-D23B9E1CFE77}" dt="2019-04-22T17:50:06.233" v="12" actId="27636"/>
        <pc:sldMkLst>
          <pc:docMk/>
          <pc:sldMk cId="0" sldId="324"/>
        </pc:sldMkLst>
        <pc:spChg chg="mod">
          <ac:chgData name="Geiger, Michael J" userId="13cae92b-b37c-450b-a449-82fcae19569d" providerId="ADAL" clId="{BECB4E0D-FBC7-43A8-881B-D23B9E1CFE77}" dt="2019-04-22T17:50:06.233" v="12" actId="27636"/>
          <ac:spMkLst>
            <pc:docMk/>
            <pc:sldMk cId="0" sldId="324"/>
            <ac:spMk id="23555" creationId="{00000000-0000-0000-0000-000000000000}"/>
          </ac:spMkLst>
        </pc:spChg>
      </pc:sldChg>
      <pc:sldChg chg="add">
        <pc:chgData name="Geiger, Michael J" userId="13cae92b-b37c-450b-a449-82fcae19569d" providerId="ADAL" clId="{BECB4E0D-FBC7-43A8-881B-D23B9E1CFE77}" dt="2019-04-22T17:49:32.830" v="5"/>
        <pc:sldMkLst>
          <pc:docMk/>
          <pc:sldMk cId="304782670" sldId="532"/>
        </pc:sldMkLst>
      </pc:sldChg>
      <pc:sldChg chg="add">
        <pc:chgData name="Geiger, Michael J" userId="13cae92b-b37c-450b-a449-82fcae19569d" providerId="ADAL" clId="{BECB4E0D-FBC7-43A8-881B-D23B9E1CFE77}" dt="2019-04-22T17:49:32.830" v="5"/>
        <pc:sldMkLst>
          <pc:docMk/>
          <pc:sldMk cId="1323441990" sldId="543"/>
        </pc:sldMkLst>
      </pc:sldChg>
    </pc:docChg>
  </pc:docChgLst>
  <pc:docChgLst>
    <pc:chgData name="Geiger, Michael J" userId="13cae92b-b37c-450b-a449-82fcae19569d" providerId="ADAL" clId="{623C5F13-06A8-4886-91F3-D02EC7DD1158}"/>
    <pc:docChg chg="modSld">
      <pc:chgData name="Geiger, Michael J" userId="13cae92b-b37c-450b-a449-82fcae19569d" providerId="ADAL" clId="{623C5F13-06A8-4886-91F3-D02EC7DD1158}" dt="2019-04-29T15:56:58.912" v="117" actId="20577"/>
      <pc:docMkLst>
        <pc:docMk/>
      </pc:docMkLst>
      <pc:sldChg chg="modSp">
        <pc:chgData name="Geiger, Michael J" userId="13cae92b-b37c-450b-a449-82fcae19569d" providerId="ADAL" clId="{623C5F13-06A8-4886-91F3-D02EC7DD1158}" dt="2019-04-29T15:55:21.764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623C5F13-06A8-4886-91F3-D02EC7DD1158}" dt="2019-04-29T15:55:21.764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23C5F13-06A8-4886-91F3-D02EC7DD1158}" dt="2019-04-29T15:56:39.437" v="101" actId="20577"/>
        <pc:sldMkLst>
          <pc:docMk/>
          <pc:sldMk cId="0" sldId="257"/>
        </pc:sldMkLst>
        <pc:spChg chg="mod">
          <ac:chgData name="Geiger, Michael J" userId="13cae92b-b37c-450b-a449-82fcae19569d" providerId="ADAL" clId="{623C5F13-06A8-4886-91F3-D02EC7DD1158}" dt="2019-04-29T15:56:39.437" v="10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23C5F13-06A8-4886-91F3-D02EC7DD1158}" dt="2019-04-29T15:56:58.912" v="117" actId="20577"/>
        <pc:sldMkLst>
          <pc:docMk/>
          <pc:sldMk cId="0" sldId="324"/>
        </pc:sldMkLst>
        <pc:spChg chg="mod">
          <ac:chgData name="Geiger, Michael J" userId="13cae92b-b37c-450b-a449-82fcae19569d" providerId="ADAL" clId="{623C5F13-06A8-4886-91F3-D02EC7DD1158}" dt="2019-04-29T15:56:58.912" v="117" actId="20577"/>
          <ac:spMkLst>
            <pc:docMk/>
            <pc:sldMk cId="0" sldId="324"/>
            <ac:spMk id="235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55C12-984F-4B4F-8209-0ADFF3C2485B}" type="datetime1">
              <a:rPr lang="en-US" smtClean="0"/>
              <a:t>4/29/2019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D9AE-427B-EF42-A80B-63D4319ABB50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3A254-CF81-3B42-8F64-F8452CF415D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748A0-86AE-6441-96D0-E78176B1C379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86C52-8757-854F-A8F4-5DCC22877617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DD09C-7FF2-8F43-8850-C7FF46E9843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5FCD3-31BC-EC48-B5AD-A8E5513385C2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523AB-788E-6D49-8D3C-C94944803DC1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6F802-BA64-8E4C-A6EC-DE123D4A0A9E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ACF85-6B68-6140-9151-95B2627109D3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44A67-58A9-7140-9ABF-933722624186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A9375-26B0-C444-AECE-A2380995D2BB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49A01-6855-5743-961D-F2FEB33692FD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CAEA93-11EA-114A-8944-D1A5641DA172}" type="datetime1">
              <a:rPr lang="en-US" smtClean="0"/>
              <a:t>4/29/2019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Character &amp; line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 (</a:t>
            </a:r>
            <a:r>
              <a:rPr lang="en-US" sz="2300" dirty="0">
                <a:latin typeface="Courier New" charset="0"/>
                <a:ea typeface="Courier New" charset="0"/>
                <a:cs typeface="Courier New" charset="0"/>
              </a:rPr>
              <a:t>puts(), </a:t>
            </a:r>
            <a:r>
              <a:rPr lang="en-US" sz="2300" dirty="0" err="1">
                <a:latin typeface="Courier New" charset="0"/>
                <a:ea typeface="Courier New" charset="0"/>
                <a:cs typeface="Courier New" charset="0"/>
              </a:rPr>
              <a:t>fputs</a:t>
            </a:r>
            <a:r>
              <a:rPr lang="en-US" sz="23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300" dirty="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Not significantly different than using </a:t>
            </a:r>
            <a:r>
              <a:rPr lang="en-US" sz="2000" dirty="0" err="1">
                <a:latin typeface="Courier New"/>
                <a:cs typeface="Courier New"/>
              </a:rPr>
              <a:t>printf</a:t>
            </a:r>
            <a:r>
              <a:rPr lang="en-US" sz="2000" dirty="0">
                <a:latin typeface="Courier New"/>
                <a:cs typeface="Courier New"/>
              </a:rPr>
              <a:t>()/</a:t>
            </a:r>
            <a:r>
              <a:rPr lang="en-US" sz="2000" dirty="0" err="1">
                <a:latin typeface="Courier New"/>
                <a:cs typeface="Courier New"/>
              </a:rPr>
              <a:t>fprintf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A595B9-E4D0-E945-8C4C-B5A1ADBF9BEB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/>
              <a:t>Input: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while 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if 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(buffer,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D2877-385D-1D42-970A-5AEC9A8776F6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9D7F49-2FF4-E74A-9DC3-80F53BFA2944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function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B637AB-EE27-9B4D-A7B9-53ED1B4CFBD4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 </a:t>
            </a:r>
            <a:r>
              <a:rPr lang="en-US"/>
              <a:t>3 Preview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8 due 5/3</a:t>
            </a:r>
          </a:p>
          <a:p>
            <a:pPr lvl="1"/>
            <a:r>
              <a:rPr lang="en-US" dirty="0">
                <a:latin typeface="Arial" charset="0"/>
              </a:rPr>
              <a:t>Program 9 (extra credit) due 5/8</a:t>
            </a:r>
          </a:p>
          <a:p>
            <a:pPr lvl="1"/>
            <a:r>
              <a:rPr lang="en-US" dirty="0">
                <a:latin typeface="Arial" charset="0"/>
              </a:rPr>
              <a:t>Course evaluations to be posted online; returned at final exam</a:t>
            </a:r>
          </a:p>
          <a:p>
            <a:pPr lvl="1"/>
            <a:r>
              <a:rPr lang="en-US" dirty="0">
                <a:latin typeface="Arial" charset="0"/>
              </a:rPr>
              <a:t>Final exam: Tue, 5/7, 3-6 PM, Ball 210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BA4FA6-F84C-E74E-9A5A-374B1C5FCA0C}" type="datetime1">
              <a:rPr lang="en-US" sz="1200" smtClean="0">
                <a:latin typeface="+mj-lt"/>
              </a:rPr>
              <a:t>4/29/2019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34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14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8 due 5/3</a:t>
            </a:r>
          </a:p>
          <a:p>
            <a:pPr lvl="1"/>
            <a:r>
              <a:rPr lang="en-US" dirty="0">
                <a:latin typeface="Arial" charset="0"/>
              </a:rPr>
              <a:t>Program 9 (extra credit) due 5/8</a:t>
            </a:r>
          </a:p>
          <a:p>
            <a:pPr lvl="1"/>
            <a:r>
              <a:rPr lang="en-US" dirty="0">
                <a:latin typeface="Arial" charset="0"/>
              </a:rPr>
              <a:t>Course evaluations to be posted online; returned at final exam</a:t>
            </a:r>
          </a:p>
          <a:p>
            <a:pPr lvl="1"/>
            <a:r>
              <a:rPr lang="en-US" dirty="0">
                <a:latin typeface="Arial" charset="0"/>
              </a:rPr>
              <a:t>Final exam: Tue, 5/7, 3-6 PM, Ball 210</a:t>
            </a:r>
          </a:p>
          <a:p>
            <a:endParaRPr lang="en-US" dirty="0"/>
          </a:p>
          <a:p>
            <a:r>
              <a:rPr lang="en-US" dirty="0"/>
              <a:t>Today’s class</a:t>
            </a:r>
          </a:p>
          <a:p>
            <a:pPr lvl="1"/>
            <a:r>
              <a:rPr lang="en-US" dirty="0"/>
              <a:t>Review: binary file I/O</a:t>
            </a:r>
          </a:p>
          <a:p>
            <a:pPr lvl="1"/>
            <a:r>
              <a:rPr lang="en-US" dirty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52DA60-D84A-2A44-90D8-78F17EAE2E43}" type="datetime1">
              <a:rPr lang="en-US" sz="1200" smtClean="0"/>
              <a:t>4/29/2019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>
                <a:cs typeface="Courier New" charset="0"/>
              </a:rPr>
              <a:t>Returns </a:t>
            </a:r>
            <a:r>
              <a:rPr lang="en-US" dirty="0">
                <a:latin typeface="Courier New" charset="0"/>
                <a:cs typeface="Courier New" charset="0"/>
              </a:rPr>
              <a:t>NULL</a:t>
            </a:r>
            <a:r>
              <a:rPr lang="en-US" dirty="0">
                <a:cs typeface="Courier New" charset="0"/>
              </a:rPr>
              <a:t> if file can’t be opened</a:t>
            </a: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Formatted I/O: 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E50AC5-0B70-5341-89EC-0D2D94ADFB11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609646-5A02-2D4C-9CD1-D3EFA16015B3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Review: binary file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>
                <a:ea typeface="+mn-ea"/>
              </a:rPr>
              <a:t>pointer, element size, # elements, </a:t>
            </a:r>
            <a:r>
              <a:rPr lang="en-US" sz="2200" i="1" dirty="0" err="1">
                <a:ea typeface="+mn-ea"/>
              </a:rPr>
              <a:t>file_handle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>
                <a:ea typeface="+mn-ea"/>
              </a:rPr>
              <a:t>pointer, element size, # elements, </a:t>
            </a:r>
            <a:r>
              <a:rPr lang="en-US" sz="2200" i="1" dirty="0" err="1">
                <a:ea typeface="+mn-ea"/>
              </a:rPr>
              <a:t>file_handle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pointer: </a:t>
            </a:r>
            <a:r>
              <a:rPr lang="en-US" dirty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element size:</a:t>
            </a:r>
            <a:r>
              <a:rPr lang="en-US" dirty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# elements:</a:t>
            </a:r>
            <a:r>
              <a:rPr lang="en-US" dirty="0">
                <a:ea typeface="+mn-ea"/>
                <a:cs typeface="Courier New" pitchFamily="49" charset="0"/>
              </a:rPr>
              <a:t> Number of elements in array</a:t>
            </a:r>
            <a:endParaRPr lang="en-US" i="1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>
                <a:ea typeface="+mn-ea"/>
                <a:cs typeface="Courier New" pitchFamily="49" charset="0"/>
              </a:rPr>
              <a:t>file_handle</a:t>
            </a:r>
            <a:r>
              <a:rPr lang="en-US" i="1" dirty="0">
                <a:ea typeface="+mn-ea"/>
                <a:cs typeface="Courier New" pitchFamily="49" charset="0"/>
              </a:rPr>
              <a:t>:</a:t>
            </a:r>
            <a:r>
              <a:rPr lang="en-US" dirty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B048B8-F71A-BE4E-843B-142EDE310091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</p:spTree>
    <p:extLst>
      <p:ext uri="{BB962C8B-B14F-4D97-AF65-F5344CB8AC3E}">
        <p14:creationId xmlns:p14="http://schemas.microsoft.com/office/powerpoint/2010/main" val="1037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binary file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BD8E8A-550A-AA4E-B149-424D9647B844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Text files: 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there’s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Checking for error (binary only): </a:t>
            </a:r>
            <a:r>
              <a:rPr lang="en-US" sz="2800" dirty="0" err="1">
                <a:latin typeface="Courier New" charset="0"/>
                <a:cs typeface="Courier New" charset="0"/>
              </a:rPr>
              <a:t>ferror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cs typeface="Courier New" charset="0"/>
              </a:rPr>
              <a:t>file_handle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60902-734C-3746-9915-F56E2FF5C7CC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</a:rPr>
              <a:t>Output functions: send single character to output stream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fputc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putchar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>
                <a:ea typeface="+mn-ea"/>
              </a:rPr>
              <a:t>Not significantly different than using </a:t>
            </a:r>
            <a:r>
              <a:rPr lang="en-US" dirty="0" err="1">
                <a:latin typeface="Courier New"/>
                <a:ea typeface="+mn-ea"/>
                <a:cs typeface="Courier New"/>
              </a:rPr>
              <a:t>printf</a:t>
            </a:r>
            <a:r>
              <a:rPr lang="en-US" dirty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>
                <a:latin typeface="Courier New"/>
                <a:ea typeface="+mn-ea"/>
                <a:cs typeface="Courier New"/>
              </a:rPr>
              <a:t>fprintf</a:t>
            </a:r>
            <a:r>
              <a:rPr lang="en-US" dirty="0">
                <a:latin typeface="Courier New"/>
                <a:ea typeface="+mn-ea"/>
                <a:cs typeface="Courier New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/>
              <a:t>Macro: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A429A6-F189-2549-A564-5F8E664E2F59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0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94B1D3-4892-AD44-ABE7-2C4BCA94AD87}" type="datetime1">
              <a:rPr lang="en-US" smtClean="0">
                <a:latin typeface="Garamond" charset="0"/>
              </a:rPr>
              <a:t>4/29/2019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9042</TotalTime>
  <Words>875</Words>
  <Application>Microsoft Office PowerPoint</Application>
  <PresentationFormat>On-screen Show (4:3)</PresentationFormat>
  <Paragraphs>211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Review: File I/O</vt:lpstr>
      <vt:lpstr>Review: Generic I/O</vt:lpstr>
      <vt:lpstr>Review: binary file I/O</vt:lpstr>
      <vt:lpstr>Review: binary file I/O (cont.)</vt:lpstr>
      <vt:lpstr>Review: 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1822</cp:revision>
  <dcterms:created xsi:type="dcterms:W3CDTF">2006-04-03T05:03:01Z</dcterms:created>
  <dcterms:modified xsi:type="dcterms:W3CDTF">2019-04-29T15:56:59Z</dcterms:modified>
</cp:coreProperties>
</file>