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422" r:id="rId3"/>
    <p:sldId id="471" r:id="rId4"/>
    <p:sldId id="411" r:id="rId5"/>
    <p:sldId id="472" r:id="rId6"/>
    <p:sldId id="423" r:id="rId7"/>
    <p:sldId id="463" r:id="rId8"/>
    <p:sldId id="464" r:id="rId9"/>
    <p:sldId id="465" r:id="rId10"/>
    <p:sldId id="466" r:id="rId11"/>
    <p:sldId id="467" r:id="rId12"/>
    <p:sldId id="468" r:id="rId13"/>
    <p:sldId id="460" r:id="rId14"/>
    <p:sldId id="461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73" r:id="rId40"/>
    <p:sldId id="474" r:id="rId41"/>
    <p:sldId id="475" r:id="rId42"/>
    <p:sldId id="476" r:id="rId43"/>
    <p:sldId id="477" r:id="rId44"/>
    <p:sldId id="478" r:id="rId45"/>
    <p:sldId id="447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3EE5-EA7C-4F9F-AD94-F88A62C722AC}" v="1" dt="2020-01-27T16:16:37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0" d="100"/>
          <a:sy n="90" d="100"/>
        </p:scale>
        <p:origin x="66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A75E60B-995B-406C-B9EB-ADB60C1CF3CC}"/>
    <pc:docChg chg="undo custSel addSld delSld modSld">
      <pc:chgData name="Geiger, Michael J" userId="13cae92b-b37c-450b-a449-82fcae19569d" providerId="ADAL" clId="{EA75E60B-995B-406C-B9EB-ADB60C1CF3CC}" dt="2019-09-08T21:05:50.549" v="684" actId="27636"/>
      <pc:docMkLst>
        <pc:docMk/>
      </pc:docMkLst>
      <pc:sldChg chg="modSp">
        <pc:chgData name="Geiger, Michael J" userId="13cae92b-b37c-450b-a449-82fcae19569d" providerId="ADAL" clId="{EA75E60B-995B-406C-B9EB-ADB60C1CF3CC}" dt="2019-09-08T20:15:29.105" v="63" actId="20577"/>
        <pc:sldMkLst>
          <pc:docMk/>
          <pc:sldMk cId="0" sldId="256"/>
        </pc:sldMkLst>
        <pc:spChg chg="mod">
          <ac:chgData name="Geiger, Michael J" userId="13cae92b-b37c-450b-a449-82fcae19569d" providerId="ADAL" clId="{EA75E60B-995B-406C-B9EB-ADB60C1CF3CC}" dt="2019-09-08T20:15:29.105" v="6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3:12.194" v="635"/>
        <pc:sldMkLst>
          <pc:docMk/>
          <pc:sldMk cId="0" sldId="411"/>
        </pc:sldMkLst>
      </pc:sldChg>
      <pc:sldChg chg="modSp">
        <pc:chgData name="Geiger, Michael J" userId="13cae92b-b37c-450b-a449-82fcae19569d" providerId="ADAL" clId="{EA75E60B-995B-406C-B9EB-ADB60C1CF3CC}" dt="2019-09-08T20:21:11.810" v="569" actId="20577"/>
        <pc:sldMkLst>
          <pc:docMk/>
          <pc:sldMk cId="0" sldId="422"/>
        </pc:sldMkLst>
        <pc:spChg chg="mod">
          <ac:chgData name="Geiger, Michael J" userId="13cae92b-b37c-450b-a449-82fcae19569d" providerId="ADAL" clId="{EA75E60B-995B-406C-B9EB-ADB60C1CF3CC}" dt="2019-09-08T20:21:11.810" v="5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6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7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8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9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0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1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2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3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4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5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6"/>
        </pc:sldMkLst>
      </pc:sldChg>
      <pc:sldChg chg="modSp">
        <pc:chgData name="Geiger, Michael J" userId="13cae92b-b37c-450b-a449-82fcae19569d" providerId="ADAL" clId="{EA75E60B-995B-406C-B9EB-ADB60C1CF3CC}" dt="2019-09-08T21:05:50.549" v="684" actId="27636"/>
        <pc:sldMkLst>
          <pc:docMk/>
          <pc:sldMk cId="0" sldId="447"/>
        </pc:sldMkLst>
        <pc:spChg chg="mod">
          <ac:chgData name="Geiger, Michael J" userId="13cae92b-b37c-450b-a449-82fcae19569d" providerId="ADAL" clId="{EA75E60B-995B-406C-B9EB-ADB60C1CF3CC}" dt="2019-09-08T21:05:50.549" v="684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EA75E60B-995B-406C-B9EB-ADB60C1CF3CC}" dt="2019-09-08T21:03:50.440" v="636" actId="2696"/>
        <pc:sldMkLst>
          <pc:docMk/>
          <pc:sldMk cId="1242637794" sldId="470"/>
        </pc:sldMkLst>
      </pc:sldChg>
      <pc:sldChg chg="modSp">
        <pc:chgData name="Geiger, Michael J" userId="13cae92b-b37c-450b-a449-82fcae19569d" providerId="ADAL" clId="{EA75E60B-995B-406C-B9EB-ADB60C1CF3CC}" dt="2019-09-08T20:21:44.010" v="634" actId="20577"/>
        <pc:sldMkLst>
          <pc:docMk/>
          <pc:sldMk cId="3215064812" sldId="471"/>
        </pc:sldMkLst>
        <pc:spChg chg="mod">
          <ac:chgData name="Geiger, Michael J" userId="13cae92b-b37c-450b-a449-82fcae19569d" providerId="ADAL" clId="{EA75E60B-995B-406C-B9EB-ADB60C1CF3CC}" dt="2019-09-08T20:21:44.010" v="634" actId="20577"/>
          <ac:spMkLst>
            <pc:docMk/>
            <pc:sldMk cId="3215064812" sldId="471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3:12.194" v="635"/>
        <pc:sldMkLst>
          <pc:docMk/>
          <pc:sldMk cId="0" sldId="472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3956364467" sldId="473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4243310987" sldId="474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2759788247" sldId="475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3360743310" sldId="476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2218528113" sldId="477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1247848263" sldId="478"/>
        </pc:sldMkLst>
      </pc:sldChg>
    </pc:docChg>
  </pc:docChgLst>
  <pc:docChgLst>
    <pc:chgData name="Geiger, Michael J" userId="13cae92b-b37c-450b-a449-82fcae19569d" providerId="ADAL" clId="{24C03EE5-EA7C-4F9F-AD94-F88A62C722AC}"/>
    <pc:docChg chg="undo custSel modSld">
      <pc:chgData name="Geiger, Michael J" userId="13cae92b-b37c-450b-a449-82fcae19569d" providerId="ADAL" clId="{24C03EE5-EA7C-4F9F-AD94-F88A62C722AC}" dt="2020-01-27T16:16:53.222" v="134" actId="20577"/>
      <pc:docMkLst>
        <pc:docMk/>
      </pc:docMkLst>
      <pc:sldChg chg="modSp">
        <pc:chgData name="Geiger, Michael J" userId="13cae92b-b37c-450b-a449-82fcae19569d" providerId="ADAL" clId="{24C03EE5-EA7C-4F9F-AD94-F88A62C722AC}" dt="2020-01-27T16:14:36.444" v="40" actId="20577"/>
        <pc:sldMkLst>
          <pc:docMk/>
          <pc:sldMk cId="0" sldId="256"/>
        </pc:sldMkLst>
        <pc:spChg chg="mod">
          <ac:chgData name="Geiger, Michael J" userId="13cae92b-b37c-450b-a449-82fcae19569d" providerId="ADAL" clId="{24C03EE5-EA7C-4F9F-AD94-F88A62C722AC}" dt="2020-01-27T16:14:36.444" v="4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4C03EE5-EA7C-4F9F-AD94-F88A62C722AC}" dt="2020-01-27T16:15:40.996" v="110" actId="20577"/>
        <pc:sldMkLst>
          <pc:docMk/>
          <pc:sldMk cId="0" sldId="422"/>
        </pc:sldMkLst>
        <pc:spChg chg="mod">
          <ac:chgData name="Geiger, Michael J" userId="13cae92b-b37c-450b-a449-82fcae19569d" providerId="ADAL" clId="{24C03EE5-EA7C-4F9F-AD94-F88A62C722AC}" dt="2020-01-27T16:15:40.996" v="110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4C03EE5-EA7C-4F9F-AD94-F88A62C722AC}" dt="2020-01-27T16:16:37.278" v="114" actId="27636"/>
        <pc:sldMkLst>
          <pc:docMk/>
          <pc:sldMk cId="0" sldId="447"/>
        </pc:sldMkLst>
        <pc:spChg chg="mod">
          <ac:chgData name="Geiger, Michael J" userId="13cae92b-b37c-450b-a449-82fcae19569d" providerId="ADAL" clId="{24C03EE5-EA7C-4F9F-AD94-F88A62C722AC}" dt="2020-01-27T16:16:37.278" v="114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modSp">
        <pc:chgData name="Geiger, Michael J" userId="13cae92b-b37c-450b-a449-82fcae19569d" providerId="ADAL" clId="{24C03EE5-EA7C-4F9F-AD94-F88A62C722AC}" dt="2020-01-27T16:16:53.222" v="134" actId="20577"/>
        <pc:sldMkLst>
          <pc:docMk/>
          <pc:sldMk cId="3215064812" sldId="471"/>
        </pc:sldMkLst>
        <pc:spChg chg="mod">
          <ac:chgData name="Geiger, Michael J" userId="13cae92b-b37c-450b-a449-82fcae19569d" providerId="ADAL" clId="{24C03EE5-EA7C-4F9F-AD94-F88A62C722AC}" dt="2020-01-27T16:16:53.222" v="134" actId="20577"/>
          <ac:spMkLst>
            <pc:docMk/>
            <pc:sldMk cId="3215064812" sldId="471"/>
            <ac:spMk id="409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AFDF022A-6BDE-4056-A06A-B2DA133A1CF0}"/>
    <pc:docChg chg="undo custSel addSld delSld modSld">
      <pc:chgData name="Geiger, Michael J" userId="13cae92b-b37c-450b-a449-82fcae19569d" providerId="ADAL" clId="{AFDF022A-6BDE-4056-A06A-B2DA133A1CF0}" dt="2019-01-28T03:46:50.914" v="437" actId="27636"/>
      <pc:docMkLst>
        <pc:docMk/>
      </pc:docMkLst>
      <pc:sldChg chg="modSp">
        <pc:chgData name="Geiger, Michael J" userId="13cae92b-b37c-450b-a449-82fcae19569d" providerId="ADAL" clId="{AFDF022A-6BDE-4056-A06A-B2DA133A1CF0}" dt="2019-01-28T03:16:34.836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AFDF022A-6BDE-4056-A06A-B2DA133A1CF0}" dt="2019-01-28T03:16:34.836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AFDF022A-6BDE-4056-A06A-B2DA133A1CF0}" dt="2019-01-28T03:19:39.446" v="107" actId="313"/>
        <pc:sldMkLst>
          <pc:docMk/>
          <pc:sldMk cId="0" sldId="422"/>
        </pc:sldMkLst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2" creationId="{6E9DAF48-0BE6-4519-A346-FD673CF8F4F8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3" creationId="{37C10CB4-D5A4-4AFF-BC0F-E41F5C7E2F47}"/>
          </ac:spMkLst>
        </pc:spChg>
        <pc:spChg chg="mod">
          <ac:chgData name="Geiger, Michael J" userId="13cae92b-b37c-450b-a449-82fcae19569d" providerId="ADAL" clId="{AFDF022A-6BDE-4056-A06A-B2DA133A1CF0}" dt="2019-01-28T03:18:33.971" v="96" actId="2711"/>
          <ac:spMkLst>
            <pc:docMk/>
            <pc:sldMk cId="0" sldId="422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8:40.595" v="97" actId="2711"/>
          <ac:spMkLst>
            <pc:docMk/>
            <pc:sldMk cId="0" sldId="422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7" creationId="{C772CED7-EB24-4B76-AEA6-790AA98D8F92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8" creationId="{5A945977-088B-43BA-850E-9D1AD195EC2B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9" creationId="{CC472705-C5EC-4B62-BBCC-86C9091336E5}"/>
          </ac:spMkLst>
        </pc:spChg>
        <pc:spChg chg="mod">
          <ac:chgData name="Geiger, Michael J" userId="13cae92b-b37c-450b-a449-82fcae19569d" providerId="ADAL" clId="{AFDF022A-6BDE-4056-A06A-B2DA133A1CF0}" dt="2019-01-28T03:18:11.696" v="87" actId="20577"/>
          <ac:spMkLst>
            <pc:docMk/>
            <pc:sldMk cId="0" sldId="422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39.446" v="107" actId="313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20:30.055" v="115" actId="2711"/>
        <pc:sldMkLst>
          <pc:docMk/>
          <pc:sldMk cId="0" sldId="423"/>
        </pc:sldMkLst>
        <pc:spChg chg="mod">
          <ac:chgData name="Geiger, Michael J" userId="13cae92b-b37c-450b-a449-82fcae19569d" providerId="ADAL" clId="{AFDF022A-6BDE-4056-A06A-B2DA133A1CF0}" dt="2019-01-28T03:20:24.932" v="114" actId="2711"/>
          <ac:spMkLst>
            <pc:docMk/>
            <pc:sldMk cId="0" sldId="423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30.055" v="115" actId="2711"/>
          <ac:spMkLst>
            <pc:docMk/>
            <pc:sldMk cId="0" sldId="423"/>
            <ac:spMk id="6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46:50.914" v="437" actId="27636"/>
        <pc:sldMkLst>
          <pc:docMk/>
          <pc:sldMk cId="0" sldId="447"/>
        </pc:sldMkLst>
        <pc:spChg chg="mod">
          <ac:chgData name="Geiger, Michael J" userId="13cae92b-b37c-450b-a449-82fcae19569d" providerId="ADAL" clId="{AFDF022A-6BDE-4056-A06A-B2DA133A1CF0}" dt="2019-01-28T03:46:50.914" v="437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AFDF022A-6BDE-4056-A06A-B2DA133A1CF0}" dt="2019-01-28T03:20:06.811" v="113" actId="2696"/>
        <pc:sldMkLst>
          <pc:docMk/>
          <pc:sldMk cId="2459846011" sldId="462"/>
        </pc:sldMkLst>
      </pc:sldChg>
      <pc:sldChg chg="modSp">
        <pc:chgData name="Geiger, Michael J" userId="13cae92b-b37c-450b-a449-82fcae19569d" providerId="ADAL" clId="{AFDF022A-6BDE-4056-A06A-B2DA133A1CF0}" dt="2019-01-28T03:21:34.078" v="153" actId="20577"/>
        <pc:sldMkLst>
          <pc:docMk/>
          <pc:sldMk cId="1715835755" sldId="464"/>
        </pc:sldMkLst>
        <pc:spChg chg="mod">
          <ac:chgData name="Geiger, Michael J" userId="13cae92b-b37c-450b-a449-82fcae19569d" providerId="ADAL" clId="{AFDF022A-6BDE-4056-A06A-B2DA133A1CF0}" dt="2019-01-28T03:21:34.078" v="153" actId="20577"/>
          <ac:spMkLst>
            <pc:docMk/>
            <pc:sldMk cId="1715835755" sldId="464"/>
            <ac:spMk id="35841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1:27.845" v="152" actId="207"/>
          <ac:spMkLst>
            <pc:docMk/>
            <pc:sldMk cId="1715835755" sldId="464"/>
            <ac:spMk id="35842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35:17.426" v="433" actId="2711"/>
        <pc:sldMkLst>
          <pc:docMk/>
          <pc:sldMk cId="2092217284" sldId="468"/>
        </pc:sldMkLst>
        <pc:spChg chg="mod">
          <ac:chgData name="Geiger, Michael J" userId="13cae92b-b37c-450b-a449-82fcae19569d" providerId="ADAL" clId="{AFDF022A-6BDE-4056-A06A-B2DA133A1CF0}" dt="2019-01-28T03:35:17.426" v="433" actId="2711"/>
          <ac:spMkLst>
            <pc:docMk/>
            <pc:sldMk cId="2092217284" sldId="468"/>
            <ac:spMk id="39938" creationId="{00000000-0000-0000-0000-000000000000}"/>
          </ac:spMkLst>
        </pc:spChg>
      </pc:sldChg>
      <pc:sldChg chg="modSp add">
        <pc:chgData name="Geiger, Michael J" userId="13cae92b-b37c-450b-a449-82fcae19569d" providerId="ADAL" clId="{AFDF022A-6BDE-4056-A06A-B2DA133A1CF0}" dt="2019-01-28T03:20:01.910" v="112" actId="2711"/>
        <pc:sldMkLst>
          <pc:docMk/>
          <pc:sldMk cId="3215064812" sldId="471"/>
        </pc:sldMkLst>
        <pc:spChg chg="mod">
          <ac:chgData name="Geiger, Michael J" userId="13cae92b-b37c-450b-a449-82fcae19569d" providerId="ADAL" clId="{AFDF022A-6BDE-4056-A06A-B2DA133A1CF0}" dt="2019-01-28T03:19:57.114" v="111" actId="2711"/>
          <ac:spMkLst>
            <pc:docMk/>
            <pc:sldMk cId="3215064812" sldId="471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01.910" v="112" actId="2711"/>
          <ac:spMkLst>
            <pc:docMk/>
            <pc:sldMk cId="3215064812" sldId="471"/>
            <ac:spMk id="6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48.897" v="110" actId="20577"/>
          <ac:spMkLst>
            <pc:docMk/>
            <pc:sldMk cId="3215064812" sldId="471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25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40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714C3-FE4B-4773-AA5E-DEBF7CB6F824}" type="datetime1">
              <a:rPr lang="en-US" smtClean="0"/>
              <a:t>1/27/2020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65A55-2801-49CB-B960-88EFEEA9B0E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BE627-F7CD-4AEF-9E27-8497070B7229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FCECC-FE73-448D-AB72-8F4046E5FC3D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B1B39-6572-4A74-8A32-A3307C28C6C0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B43B1-1033-4AAA-8FCA-ED34A758D34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43953-6407-449C-A4CE-4CC1F9BC3A9E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5A4C-9550-4F64-A619-CA7310B41FAE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F890B-C0CF-4749-BDDD-12A2B0227C0B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53E7-C407-455D-97AD-B96B496A92D6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F7171-97A1-4119-96A1-75927C6AE762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B4BFC-096F-43E2-A2E8-B0185EAEC452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F6335-CFAD-41C5-8624-5AD1E7977518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47507EF-BBAB-4470-9E50-A3F394176739}" type="datetime1">
              <a:rPr lang="en-US" smtClean="0"/>
              <a:t>1/27/2020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Lectures 3 &amp; 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Variables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2E53B3-09D4-4F34-A994-367179DF1A16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>
                <a:ea typeface="+mj-ea"/>
                <a:cs typeface="+mj-cs"/>
              </a:rPr>
              <a:t> Constants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(exponential notation):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Illegal: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$54.23	  6,349.70 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778792-9354-4C31-B1E7-A4576F183162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float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sym typeface="Wingdings" charset="0"/>
              </a:rPr>
              <a:t>32 bits</a:t>
            </a:r>
            <a:r>
              <a:rPr lang="en-US" dirty="0">
                <a:latin typeface="Arial" charset="0"/>
              </a:rPr>
              <a:t>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1.175494351 E – 38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3.402823466 E + 38</a:t>
            </a:r>
          </a:p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>
                <a:latin typeface="Arial" charset="0"/>
              </a:rPr>
              <a:t> (64 bits)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2.2250738585072014 E – 308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1.7976931348623158 E + 308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Increased size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Wingdings" panose="05000000000000000000" pitchFamily="2" charset="2"/>
              </a:rPr>
              <a:t> increased accuracy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~6 decimal places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~16 decimal places</a:t>
            </a:r>
          </a:p>
          <a:p>
            <a:r>
              <a:rPr lang="en-US" dirty="0">
                <a:latin typeface="Arial" charset="0"/>
                <a:sym typeface="Wingdings" panose="05000000000000000000" pitchFamily="2" charset="2"/>
              </a:rPr>
              <a:t>Only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if you really need space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163E-BCE9-40F4-9C20-DACF3E8BFA4F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6586F6-87E5-4C71-88B9-BE4B3760BE26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Character Escape Sequences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5E46B-176A-481E-B647-63E8B515AA7F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7592F7-F261-43BE-93F9-607058210575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start with a-z, A-Z ( _  allowed, but not recommended)</a:t>
            </a:r>
            <a:endParaRPr lang="en-US" sz="2800" i="1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upper case/lower case are not equal  (i.e. ECE,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70057-2767-4945-9833-8BDC8C1DC910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005CBA-91B4-4E26-9132-21962BCCF6B2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597B39-0234-438E-958A-6C2132E66625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84164B-5036-4F67-B5D9-768073B2F86F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“LAB” sections in textbook are optional</a:t>
            </a:r>
          </a:p>
          <a:p>
            <a:pPr lvl="1"/>
            <a:r>
              <a:rPr lang="en-US" altLang="en-US" dirty="0"/>
              <a:t>For example, sections 1.13-1.20, 2.18-2.30, etc.</a:t>
            </a:r>
          </a:p>
          <a:p>
            <a:pPr lvl="1"/>
            <a:r>
              <a:rPr lang="en-US" altLang="en-US" dirty="0"/>
              <a:t>Opportunity to write short programs for extra practice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Text: Ch. 1 due today (1/27), Ch. 2 due 1/31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r>
              <a:rPr lang="en-US" dirty="0"/>
              <a:t>Program 1 due Wednesday, 1/29</a:t>
            </a:r>
          </a:p>
          <a:p>
            <a:pPr lvl="1"/>
            <a:r>
              <a:rPr lang="en-US" dirty="0"/>
              <a:t>10 points: register for access to the course textbook</a:t>
            </a:r>
          </a:p>
          <a:p>
            <a:pPr lvl="1"/>
            <a:r>
              <a:rPr lang="en-US" dirty="0"/>
              <a:t>10 points: introduce yourself to your instructor</a:t>
            </a:r>
          </a:p>
          <a:p>
            <a:pPr lvl="1"/>
            <a:r>
              <a:rPr lang="en-US" dirty="0"/>
              <a:t>30 points: complete simple C program</a:t>
            </a:r>
            <a:endParaRPr lang="en-US" altLang="en-US" dirty="0"/>
          </a:p>
          <a:p>
            <a:r>
              <a:rPr lang="en-US" altLang="en-US" dirty="0"/>
              <a:t>Remember:</a:t>
            </a:r>
          </a:p>
          <a:p>
            <a:pPr lvl="1"/>
            <a:r>
              <a:rPr lang="en-US" altLang="en-US" dirty="0"/>
              <a:t>Use Blackboard links to access text (activities &amp; programs)</a:t>
            </a:r>
          </a:p>
          <a:p>
            <a:pPr lvl="1"/>
            <a:r>
              <a:rPr lang="en-US" altLang="en-US" dirty="0"/>
              <a:t>For programs, don’t forget style assessment “assignment”</a:t>
            </a:r>
          </a:p>
          <a:p>
            <a:pPr lvl="1"/>
            <a:endParaRPr lang="en-US" altLang="en-US" dirty="0"/>
          </a:p>
          <a:p>
            <a:r>
              <a:rPr lang="en-US" dirty="0"/>
              <a:t>Dr. Geiger’s Tuesday office hours moved to 10:30-12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A0F8C4-7464-4404-A412-C5491DC9C536}" type="datetime1">
              <a:rPr lang="en-US" smtClean="0">
                <a:latin typeface="+mj-lt"/>
              </a:rPr>
              <a:t>1/27/2020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769913-A1C1-4674-81C4-61D3664CE682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9404B0-132B-4069-8BFA-E8240D82B28F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4BE44F-A7E6-4A94-B421-5C7079D39DB1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F0AFB3-F0A1-46A2-BACE-742479F41420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8EC05-ECA7-4C5E-A7F9-5C2A5D822A49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FEE98-3530-480A-89B2-714037BCF789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EEF67A-AA90-4909-8DEC-288B5C10C099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C8579-E01E-49C8-A1F2-33214DEBBAE7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1ACAAD-006B-45DB-86AD-6AF6213E89D7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0456F1-886E-4519-8D40-B54881DCCB35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Basic program structure</a:t>
            </a:r>
          </a:p>
          <a:p>
            <a:pPr lvl="1"/>
            <a:r>
              <a:rPr lang="en-US" dirty="0"/>
              <a:t>Comments</a:t>
            </a:r>
          </a:p>
          <a:p>
            <a:r>
              <a:rPr lang="en-US" dirty="0"/>
              <a:t>This lecture (Monday &amp; Wednesday)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 err="1"/>
              <a:t>printf</a:t>
            </a:r>
            <a:r>
              <a:rPr lang="en-US"/>
              <a:t>()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A812F6-2E21-4DC8-8D53-D7D287725AEC}" type="datetime1">
              <a:rPr lang="en-US" smtClean="0">
                <a:latin typeface="+mj-lt"/>
              </a:rPr>
              <a:t>1/27/2020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06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AC196C-B330-4381-8642-A3A9DCF51E5C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6B70AE-29F0-466B-9FD5-13A38DA8CE8C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4EB30B-5CB7-485F-B659-24BBB1CE6D77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Evaluate each of the following expressions, including the type (</a:t>
            </a:r>
            <a:r>
              <a:rPr lang="en-US" dirty="0" err="1">
                <a:ea typeface="+mn-ea"/>
              </a:rPr>
              <a:t>int</a:t>
            </a:r>
            <a:r>
              <a:rPr lang="en-US" dirty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B5E50-0006-437F-8B3A-9734D6324208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3C380D-C0E4-42CE-8C03-F30036AA2E89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77C2C-E344-4AB0-A46B-08353756798D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68E88C-4079-44FF-BD8B-B0D5002CA457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print variables/constants, insert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printed, format </a:t>
            </a:r>
            <a:r>
              <a:rPr lang="en-US" dirty="0" err="1">
                <a:ea typeface="+mn-ea"/>
              </a:rPr>
              <a:t>specifier</a:t>
            </a:r>
            <a:r>
              <a:rPr lang="en-US" dirty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3,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1218D1-03E1-435D-96CB-29C51CC6F7A3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>
                <a:ea typeface="+mn-ea"/>
              </a:rPr>
              <a:t>	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>
                <a:latin typeface="Courier New" pitchFamily="49" charset="0"/>
                <a:ea typeface="+mn-ea"/>
              </a:rPr>
              <a:t>a,b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("%</a:t>
            </a:r>
            <a:r>
              <a:rPr lang="en-US" b="1" dirty="0" err="1">
                <a:latin typeface="Courier New" pitchFamily="49" charset="0"/>
                <a:ea typeface="+mn-ea"/>
              </a:rPr>
              <a:t>f%f%f%f</a:t>
            </a:r>
            <a:r>
              <a:rPr lang="en-US" b="1" dirty="0">
                <a:latin typeface="Courier New" pitchFamily="49" charset="0"/>
                <a:ea typeface="+mn-ea"/>
              </a:rPr>
              <a:t>\n",</a:t>
            </a:r>
            <a:r>
              <a:rPr lang="en-US" b="1" dirty="0" err="1">
                <a:latin typeface="Courier New" pitchFamily="49" charset="0"/>
                <a:ea typeface="+mn-ea"/>
              </a:rPr>
              <a:t>a,a,b,b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68D13B-BF6A-4654-8BF6-FD8BF9FE9A66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3BDD2-7B78-4D64-8F0C-34A93F71580D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89C1043-8170-4F46-AB58-4BD0B4D54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Basic C program structure</a:t>
            </a:r>
          </a:p>
        </p:txBody>
      </p:sp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AFE24FAC-A139-44CA-88FC-E35EB23C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4388"/>
            <a:ext cx="8229600" cy="27765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#include</a:t>
            </a:r>
            <a:r>
              <a:rPr lang="en-US" altLang="en-US" sz="2400">
                <a:ea typeface="ＭＳ Ｐゴシック" panose="020B0600070205080204" pitchFamily="34" charset="-128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&lt;stdio.h&gt;</a:t>
            </a:r>
            <a:r>
              <a:rPr lang="en-US" altLang="en-US" sz="2400">
                <a:ea typeface="ＭＳ Ｐゴシック" panose="020B0600070205080204" pitchFamily="34" charset="-128"/>
              </a:rPr>
              <a:t> is built-in standard input/output library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Main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Starts with: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main()</a:t>
            </a:r>
            <a:r>
              <a:rPr lang="en-US" altLang="en-US" sz="2400">
                <a:ea typeface="ＭＳ Ｐゴシック" panose="020B0600070205080204" pitchFamily="34" charset="-128"/>
                <a:cs typeface="Courier New" panose="02070309020205020404" pitchFamily="49" charset="0"/>
              </a:rPr>
              <a:t> or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Enclosed in block: specified by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Ends with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Indicates successful completion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4">
            <a:extLst>
              <a:ext uri="{FF2B5EF4-FFF2-40B4-BE49-F238E27FC236}">
                <a16:creationId xmlns:a16="http://schemas.microsoft.com/office/drawing/2014/main" id="{0561CD21-45B2-40DD-8086-4A0F1248E5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E1897-AC4D-41D4-9630-47021826FBE6}" type="datetime1">
              <a:rPr lang="en-US" altLang="en-US" sz="1200" smtClean="0">
                <a:latin typeface="Garamond" panose="02020404030301010803" pitchFamily="18" charset="0"/>
              </a:rPr>
              <a:t>1/27/2020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0ADA-7798-4AC7-AFB4-018CCBA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16330762-71C6-4BE0-8F68-B605B284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F688C-67E2-4C7E-B836-53C04A80AD4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6" name="Text Box 3">
            <a:extLst>
              <a:ext uri="{FF2B5EF4-FFF2-40B4-BE49-F238E27FC236}">
                <a16:creationId xmlns:a16="http://schemas.microsoft.com/office/drawing/2014/main" id="{46FC0F74-E717-4CA0-87D2-A7AD8ADB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580B5-9AF3-4870-8EBD-CB87278A4ECE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F9D9CF-A440-45F4-BC6D-F87FF5E9F58B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E5746-864D-40F3-B8D6-FA20A59B6A2B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EF6238-814F-4D20-8ED9-AE60927CB2FB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224803-B780-4DAE-BECC-C4A48837E76D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 examples</a:t>
            </a:r>
          </a:p>
          <a:p>
            <a:pPr lvl="1"/>
            <a:r>
              <a:rPr lang="en-US" dirty="0">
                <a:latin typeface="Arial" charset="0"/>
              </a:rPr>
              <a:t>Input using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Text exercises: Ch. 1 due today (1/27), Ch. 2 due 1/31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1 due Wednesday, 1/29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  <a:endParaRPr lang="en-US" altLang="en-US" dirty="0"/>
          </a:p>
          <a:p>
            <a:pPr lvl="1"/>
            <a:r>
              <a:rPr lang="en-US" altLang="en-US" dirty="0"/>
              <a:t>Remember:</a:t>
            </a:r>
          </a:p>
          <a:p>
            <a:pPr lvl="2"/>
            <a:r>
              <a:rPr lang="en-US" altLang="en-US" dirty="0"/>
              <a:t>Use Blackboard links to access text (activities &amp; programs)</a:t>
            </a:r>
          </a:p>
          <a:p>
            <a:pPr lvl="2"/>
            <a:r>
              <a:rPr lang="en-US" altLang="en-US" dirty="0"/>
              <a:t>For programs, don’t forget style assessment “assignment”</a:t>
            </a:r>
          </a:p>
          <a:p>
            <a:pPr lvl="1"/>
            <a:r>
              <a:rPr lang="en-US" dirty="0"/>
              <a:t>Dr. Geiger’s Tuesday office hours moved to 10:30-12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C609B8-5EC6-402E-AF52-73DF3F32176C}" type="datetime1">
              <a:rPr lang="en-US" smtClean="0">
                <a:latin typeface="Garamond" charset="0"/>
              </a:rPr>
              <a:t>1/27/2020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45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747E898-24F2-43E2-A70D-905B679A6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Basic C program structure</a:t>
            </a:r>
          </a:p>
        </p:txBody>
      </p:sp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A43D9BBE-D101-4021-A66C-9A9ECD3C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4388"/>
            <a:ext cx="8229600" cy="27765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Call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printf(</a:t>
            </a:r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&lt;string&gt;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May include escape sequence, e.g.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\n</a:t>
            </a:r>
            <a:r>
              <a:rPr lang="en-US" altLang="en-US" sz="2000">
                <a:ea typeface="ＭＳ Ｐゴシック" panose="020B0600070205080204" pitchFamily="34" charset="-128"/>
              </a:rPr>
              <a:t> (new line)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4">
            <a:extLst>
              <a:ext uri="{FF2B5EF4-FFF2-40B4-BE49-F238E27FC236}">
                <a16:creationId xmlns:a16="http://schemas.microsoft.com/office/drawing/2014/main" id="{5AFDA805-265D-4C1D-886C-B1ED74FDE2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CD1DE-0B3C-4D4D-9BF4-198D5F7F4F68}" type="datetime1">
              <a:rPr lang="en-US" altLang="en-US" sz="1200" smtClean="0">
                <a:latin typeface="Garamond" panose="02020404030301010803" pitchFamily="18" charset="0"/>
              </a:rPr>
              <a:t>1/27/2020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A90F-704F-403C-9466-A7AA8D3F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0B354C66-1B27-407C-965C-4D86E5F7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77DEB5-71EE-4E20-B0B2-E2FEB11988E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56B58239-685C-4C92-B8F6-D3CEFE346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(cont.)</a:t>
            </a:r>
            <a:endParaRPr lang="en-US" dirty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Single-line: </a:t>
            </a:r>
            <a:r>
              <a:rPr lang="en-US" dirty="0">
                <a:latin typeface="Courier New"/>
                <a:cs typeface="Courier New"/>
              </a:rPr>
              <a:t>// This is a comment</a:t>
            </a:r>
          </a:p>
          <a:p>
            <a:pPr lvl="1"/>
            <a:r>
              <a:rPr lang="en-US" dirty="0"/>
              <a:t>Multi-line: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/* This is also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a comment */</a:t>
            </a:r>
          </a:p>
          <a:p>
            <a:r>
              <a:rPr lang="en-US" dirty="0"/>
              <a:t>Typical uses</a:t>
            </a:r>
          </a:p>
          <a:p>
            <a:pPr lvl="1"/>
            <a:r>
              <a:rPr lang="en-US" dirty="0"/>
              <a:t>Multi-line comment at start of program with</a:t>
            </a:r>
          </a:p>
          <a:p>
            <a:pPr lvl="2"/>
            <a:r>
              <a:rPr lang="en-US" dirty="0"/>
              <a:t>Author’</a:t>
            </a:r>
            <a:r>
              <a:rPr lang="en-US" altLang="ja-JP" dirty="0"/>
              <a:t>s name (&amp; other info if appropriate)</a:t>
            </a:r>
          </a:p>
          <a:p>
            <a:pPr lvl="2"/>
            <a:r>
              <a:rPr lang="en-US" dirty="0"/>
              <a:t>Date started/modified</a:t>
            </a:r>
          </a:p>
          <a:p>
            <a:pPr lvl="2"/>
            <a:r>
              <a:rPr lang="en-US" dirty="0"/>
              <a:t>File name</a:t>
            </a:r>
          </a:p>
          <a:p>
            <a:pPr lvl="2"/>
            <a:r>
              <a:rPr lang="en-US" dirty="0"/>
              <a:t>Description of overall file functionality</a:t>
            </a:r>
          </a:p>
          <a:p>
            <a:pPr lvl="1"/>
            <a:r>
              <a:rPr lang="en-US" dirty="0"/>
              <a:t>For individual code sections</a:t>
            </a:r>
          </a:p>
          <a:p>
            <a:pPr lvl="2"/>
            <a:r>
              <a:rPr lang="en-US" dirty="0"/>
              <a:t>Comment for major section of code performing single function</a:t>
            </a:r>
          </a:p>
          <a:p>
            <a:pPr lvl="2"/>
            <a:r>
              <a:rPr lang="en-US" dirty="0"/>
              <a:t>Comment for single line of code if that line alone is important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D3CA6E6-E666-4D00-B961-8FACF1B52EEB}" type="datetime1">
              <a:rPr lang="en-US" smtClean="0">
                <a:latin typeface="+mj-lt"/>
              </a:rPr>
              <a:t>1/27/2020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DA65EF-51FC-8E4D-BD42-7062144E1FB2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20B3D4-59BD-4920-8C6D-686F8A1F04A4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Integer	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pPr lvl="1"/>
            <a:r>
              <a:rPr lang="en-US" dirty="0">
                <a:latin typeface="Arial" charset="0"/>
              </a:rPr>
              <a:t>Non-negative integer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charset="0"/>
              </a:rPr>
              <a:t>Floating point (single precision)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 dirty="0">
                <a:latin typeface="Arial" charset="0"/>
              </a:rPr>
              <a:t>Double Precision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 dirty="0">
                <a:latin typeface="Arial" charset="0"/>
              </a:rPr>
              <a:t>Character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957EBD-5C7D-40C7-AFEE-28CD2CECA9CA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D6CFBC-4735-4EC9-8728-1A5A58E06EE6}" type="datetime1">
              <a:rPr lang="en-US" sz="1200" smtClean="0">
                <a:latin typeface="Garamond" charset="0"/>
              </a:rPr>
              <a:t>1/27/2020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6763</TotalTime>
  <Words>3458</Words>
  <Application>Microsoft Office PowerPoint</Application>
  <PresentationFormat>On-screen Show (4:3)</PresentationFormat>
  <Paragraphs>632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EECE.2160 ECE Application Programming</vt:lpstr>
      <vt:lpstr>Announcements/reminders</vt:lpstr>
      <vt:lpstr>Lecture outline</vt:lpstr>
      <vt:lpstr>Review: Basic C program structure</vt:lpstr>
      <vt:lpstr>Review: Basic C program structure</vt:lpstr>
      <vt:lpstr>Review (cont.)</vt:lpstr>
      <vt:lpstr>Representing data in C</vt:lpstr>
      <vt:lpstr>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1553</cp:revision>
  <dcterms:created xsi:type="dcterms:W3CDTF">2006-04-03T05:03:01Z</dcterms:created>
  <dcterms:modified xsi:type="dcterms:W3CDTF">2020-01-27T16:17:00Z</dcterms:modified>
</cp:coreProperties>
</file>