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10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3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42D21B-0A2C-B44E-A188-BDD2BB3367B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D670-E724-F345-B2F7-0EFE4D4610EB}" type="datetime1">
              <a:rPr lang="en-US" smtClean="0"/>
              <a:t>10/23/18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7B313-3E0A-B94E-ADD8-8E9B9D6F9602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05C9F-42C6-6849-890C-F04BDF16919A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3182E-95F8-7442-9226-057AA176A130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D241F-FB6B-424B-8CD6-A0755EC82214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30B-09EC-A648-9F37-0F5D18635A61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15BED-A5E8-6E46-BE87-BEA7A77E9BBD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CCBCC-C3FF-944C-A5D5-CD1F9777C4E1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E1817-35F6-EC47-82E7-DDBF0D8CB9BE}" type="datetime1">
              <a:rPr lang="en-US" smtClean="0"/>
              <a:t>10/23/18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EE439-0CB6-FB41-A75A-4C48F33B0855}" type="datetime1">
              <a:rPr lang="en-US" smtClean="0"/>
              <a:t>10/23/18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57337-9D32-F549-8423-3B98BC0181C7}" type="datetime1">
              <a:rPr lang="en-US" smtClean="0"/>
              <a:t>10/23/18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5337-0748-6E46-8B18-7EA1E6B78C0D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86AC7-1064-9549-A426-895DD7BCD89E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EB44A18-65E0-7840-A5AB-A0694E36CFD0}" type="datetime1">
              <a:rPr lang="en-US" smtClean="0"/>
              <a:t>10/23/18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6320D-1567-DD42-9570-D12F213E391F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8850E8-EAEA-9E40-8FE7-51ABB958AB95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80545A-FDEC-8148-AFB3-A5320418BF2F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89BE3-15CA-8045-BA4E-C592CBE7D8FB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0844C-823E-B24A-A311-7E9EBEAC39A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10E3F5-51F3-DA47-BCE4-316309AEB8AC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4C1308-30D9-3C41-AC1B-3FCF6D5F635B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E14CAB-2EED-CC46-914F-93D2EB529AA6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576A5B-52D7-B24E-83CE-C2297B4CC181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4D2D7-80E6-414A-99B6-9CA819ADF948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266F7-0BCA-8D4A-8654-5118F0F9761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8197A1-60F3-F643-ACE7-11BA2122C2F0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78C3D-8353-0746-9DE3-A499EBF77FEC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Next </a:t>
            </a:r>
            <a:r>
              <a:rPr lang="en-US" dirty="0">
                <a:latin typeface="Arial" charset="0"/>
              </a:rPr>
              <a:t>time</a:t>
            </a:r>
          </a:p>
          <a:p>
            <a:pPr lvl="1"/>
            <a:r>
              <a:rPr lang="en-US" dirty="0" smtClean="0">
                <a:latin typeface="Arial" charset="0"/>
              </a:rPr>
              <a:t>Arrays </a:t>
            </a:r>
            <a:r>
              <a:rPr lang="en-US" dirty="0">
                <a:latin typeface="Arial" charset="0"/>
              </a:rPr>
              <a:t>and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smtClean="0">
                <a:latin typeface="Arial" charset="0"/>
              </a:rPr>
              <a:t>Program 5 to be posted; due date TBD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546A6B-8937-474D-8C3A-84B77CCE132C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to be posted; due date TBD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Two-dimensional arrays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7CE96-DD11-7048-9800-7C2180435ACE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13DEB1-D6A6-3742-B496-51EA72A4C4E0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2D5591-38AF-F14B-B85F-48B5DF5E27ED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BEDF6-8490-A84A-9367-7C1BF3166B37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99ADF9-5F7B-E540-B097-549B86E74488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50A569-DC19-7C48-B497-7D517AF90E69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875EB2-D63A-F646-8081-070A71BFD24D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8C8C16-46EF-DF47-BAB6-5658C6D65B8F}" type="datetime1">
              <a:rPr lang="en-US" sz="1200" smtClean="0">
                <a:latin typeface="Garamond" charset="0"/>
              </a:rPr>
              <a:t>10/23/18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12871</TotalTime>
  <Words>826</Words>
  <Application>Microsoft Macintosh PowerPoint</Application>
  <PresentationFormat>On-screen Show (4:3)</PresentationFormat>
  <Paragraphs>321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Consolas</vt:lpstr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Example: Working with 2-D arrays</vt:lpstr>
      <vt:lpstr>Example solution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1663</cp:revision>
  <dcterms:created xsi:type="dcterms:W3CDTF">2006-04-03T05:03:01Z</dcterms:created>
  <dcterms:modified xsi:type="dcterms:W3CDTF">2018-10-24T02:59:55Z</dcterms:modified>
</cp:coreProperties>
</file>