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89" r:id="rId4"/>
    <p:sldId id="487" r:id="rId5"/>
    <p:sldId id="488" r:id="rId6"/>
    <p:sldId id="490" r:id="rId7"/>
    <p:sldId id="491" r:id="rId8"/>
    <p:sldId id="492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3A6A-20BF-9F40-BC35-7348D05940CF}" type="datetime1">
              <a:rPr lang="en-US" smtClean="0"/>
              <a:t>10/25/18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9902-CF76-2145-85A8-99B1AE69B65F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6B97D-4301-D347-AB1B-F2E209B54B45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C94C-9676-6B4A-AADF-DF2E4682714E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6D216-6FF1-4041-B8C1-C86AB8A5ECF3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D3CD-DEB8-2C46-A3A3-68FB346D7BD0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0C79-BE66-B448-A31F-CBBD4B073826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1716-0FB0-4E4D-A017-EC059EE51667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F6D5-93D7-BD48-A215-1EFEBAE2FB74}" type="datetime1">
              <a:rPr lang="en-US" smtClean="0"/>
              <a:t>10/25/18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B24B-2725-0F4F-BF45-0F237C59B714}" type="datetime1">
              <a:rPr lang="en-US" smtClean="0"/>
              <a:t>10/25/18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82F0-AED5-324F-99B3-CE6EEBCB972B}" type="datetime1">
              <a:rPr lang="en-US" smtClean="0"/>
              <a:t>10/25/18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9AA2-E218-2240-AAD7-29352FF95184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EF5F1-0AAB-2141-85AB-E1952AA76151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8309595-1152-3A46-85CE-03D1364ED48F}" type="datetime1">
              <a:rPr lang="en-US" smtClean="0"/>
              <a:t>10/25/18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findAvg()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findMax()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CE7D87-4E08-8147-9564-8B9D8C64FE62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18282D-A2CA-464C-952E-901D6769D177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24F4A8-53AD-5D4A-805B-8D5E5E743969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findMax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(most positive value in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findMax(int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27CAA0-000D-BD41-9281-5199F33E03EB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8A9724-F841-DA43-9FC1-040EE870FD69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 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SclAry(x,10,10);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printf("%d 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FECAC7-8634-C444-97A0-FEEADD1666C1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4DF04-09ED-DB42-BB07-3F7FCF5125CD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</a:t>
            </a:r>
            <a:r>
              <a:rPr lang="en-US" sz="1800" dirty="0" smtClean="0"/>
              <a:t>way: </a:t>
            </a:r>
            <a:r>
              <a:rPr lang="en-US" sz="1800" dirty="0" err="1" smtClean="0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D743B3-FDED-BF4A-A52A-3450E7AAC224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Program 5 due 11/2</a:t>
            </a:r>
          </a:p>
          <a:p>
            <a:pPr lvl="1"/>
            <a:r>
              <a:rPr lang="en-US">
                <a:latin typeface="Arial" charset="0"/>
              </a:rPr>
              <a:t>Exam 2 in class Monday, 11/5</a:t>
            </a:r>
          </a:p>
          <a:p>
            <a:pPr lvl="2"/>
            <a:r>
              <a:rPr lang="en-US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>
                <a:latin typeface="Arial" charset="0"/>
              </a:rPr>
              <a:t>Lec. 25: Exam 2 Preview (Fri. 11/2)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0C5C8-06FC-0547-B653-5413E1596AF2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11/2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Monday, 11/5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Will cover lectures </a:t>
            </a:r>
            <a:r>
              <a:rPr lang="en-US" dirty="0" smtClean="0">
                <a:latin typeface="Arial" charset="0"/>
              </a:rPr>
              <a:t>14-24 (except lecture 16)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25: </a:t>
            </a:r>
            <a:r>
              <a:rPr lang="en-US" dirty="0" smtClean="0">
                <a:latin typeface="Arial" charset="0"/>
              </a:rPr>
              <a:t>Exam 2 Preview </a:t>
            </a:r>
            <a:r>
              <a:rPr lang="en-US" dirty="0" smtClean="0">
                <a:latin typeface="Arial" charset="0"/>
              </a:rPr>
              <a:t>(Fri. 11/2)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</a:t>
            </a:r>
            <a:r>
              <a:rPr lang="en-US" dirty="0" smtClean="0">
                <a:latin typeface="Arial" charset="0"/>
              </a:rPr>
              <a:t>one- and two-dimensional </a:t>
            </a: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</a:t>
            </a:r>
            <a:r>
              <a:rPr lang="en-US" dirty="0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BB8D45-C4D2-9D44-955A-01211325FCFA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Arrays: groups of data with same type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int 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Compiler will determine size of array from list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If initialization list has fewer values than size given, remaining values = 0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i.e. </a:t>
            </a:r>
            <a:r>
              <a:rPr lang="en-US">
                <a:latin typeface="Courier New" charset="0"/>
                <a:cs typeface="Courier New" charset="0"/>
              </a:rPr>
              <a:t>int list[5] = {1, 2, 3}</a:t>
            </a:r>
            <a:r>
              <a:rPr lang="en-US">
                <a:latin typeface="Arial" charset="0"/>
                <a:cs typeface="Courier New" charset="0"/>
              </a:rPr>
              <a:t>  same as </a:t>
            </a:r>
          </a:p>
          <a:p>
            <a:pPr lvl="3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     int list[5] = {1, 2, 3, 0, 0}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You can access x[12] or x[-1], for example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Will access whatever</a:t>
            </a:r>
            <a:r>
              <a:rPr lang="ja-JP" altLang="en-US">
                <a:latin typeface="Arial" charset="0"/>
                <a:cs typeface="Courier New" charset="0"/>
              </a:rPr>
              <a:t>’</a:t>
            </a:r>
            <a:r>
              <a:rPr lang="en-US" altLang="ja-JP">
                <a:latin typeface="Arial" charset="0"/>
                <a:cs typeface="Courier New" charset="0"/>
              </a:rPr>
              <a:t>s at those locations</a:t>
            </a: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4A0532-B98A-A94C-9ABD-1A929F238822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68267D-89A1-D844-BB72-FCC1816C7F5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Two-dimensional arrays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r>
              <a:rPr lang="en-US">
                <a:latin typeface="Arial" charset="0"/>
                <a:cs typeface="Courier New" charset="0"/>
              </a:rPr>
              <a:t>Typically use nested for loops to access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584B6D-B028-954A-87C9-FFC4820958C7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89D995-0CF5-0149-8CB1-1C7ED2A51E1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08BA3E-8BFB-E641-8598-B16D3AD57E75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73A17C-87C1-5440-802F-963F67EFDD9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C4DCC-032F-F74C-A72B-3DC9DFC43733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8527F-6AD5-784A-A15C-EFF6B4288A16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425A0-2560-F845-B349-A1A449871EA4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E1132C-F167-A546-8959-B103D46EBDD9}" type="datetime1">
              <a:rPr lang="en-US" sz="1200" smtClean="0">
                <a:latin typeface="Garamond" charset="0"/>
              </a:rPr>
              <a:t>10/25/18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13326</TotalTime>
  <Words>973</Words>
  <Application>Microsoft Macintosh PowerPoint</Application>
  <PresentationFormat>On-screen Show (4:3)</PresentationFormat>
  <Paragraphs>272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arrays</vt:lpstr>
      <vt:lpstr>Review: Two-dimensional arrays</vt:lpstr>
      <vt:lpstr>Review: 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1684</cp:revision>
  <dcterms:created xsi:type="dcterms:W3CDTF">2006-04-03T05:03:01Z</dcterms:created>
  <dcterms:modified xsi:type="dcterms:W3CDTF">2018-10-26T01:32:50Z</dcterms:modified>
</cp:coreProperties>
</file>