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580" r:id="rId4"/>
    <p:sldId id="564" r:id="rId5"/>
    <p:sldId id="583" r:id="rId6"/>
    <p:sldId id="576" r:id="rId7"/>
    <p:sldId id="566" r:id="rId8"/>
    <p:sldId id="581" r:id="rId9"/>
    <p:sldId id="582" r:id="rId10"/>
    <p:sldId id="577" r:id="rId11"/>
    <p:sldId id="578" r:id="rId12"/>
    <p:sldId id="572" r:id="rId13"/>
    <p:sldId id="579" r:id="rId14"/>
    <p:sldId id="573" r:id="rId15"/>
    <p:sldId id="574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4C708-16C4-4E92-8B46-93F894BC09E7}" v="1" dt="2019-10-02T02:50:27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794C708-16C4-4E92-8B46-93F894BC09E7}"/>
    <pc:docChg chg="custSel modSld">
      <pc:chgData name="Geiger, Michael J" userId="13cae92b-b37c-450b-a449-82fcae19569d" providerId="ADAL" clId="{4794C708-16C4-4E92-8B46-93F894BC09E7}" dt="2019-10-02T02:50:30.293" v="164" actId="27636"/>
      <pc:docMkLst>
        <pc:docMk/>
      </pc:docMkLst>
      <pc:sldChg chg="modSp">
        <pc:chgData name="Geiger, Michael J" userId="13cae92b-b37c-450b-a449-82fcae19569d" providerId="ADAL" clId="{4794C708-16C4-4E92-8B46-93F894BC09E7}" dt="2019-10-02T02:48:17.885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4794C708-16C4-4E92-8B46-93F894BC09E7}" dt="2019-10-02T02:48:17.885" v="5" actId="20577"/>
          <ac:spMkLst>
            <pc:docMk/>
            <pc:sldMk cId="0" sldId="256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794C708-16C4-4E92-8B46-93F894BC09E7}" dt="2019-10-02T02:49:32.568" v="155" actId="20577"/>
        <pc:sldMkLst>
          <pc:docMk/>
          <pc:sldMk cId="0" sldId="422"/>
        </pc:sldMkLst>
        <pc:spChg chg="mod">
          <ac:chgData name="Geiger, Michael J" userId="13cae92b-b37c-450b-a449-82fcae19569d" providerId="ADAL" clId="{4794C708-16C4-4E92-8B46-93F894BC09E7}" dt="2019-10-02T02:49:32.568" v="155" actId="20577"/>
          <ac:spMkLst>
            <pc:docMk/>
            <pc:sldMk cId="0" sldId="422"/>
            <ac:spMk id="5123" creationId="{00000000-0000-0000-0000-000000000000}"/>
          </ac:spMkLst>
        </pc:spChg>
      </pc:sldChg>
      <pc:sldChg chg="modSp">
        <pc:chgData name="Geiger, Michael J" userId="13cae92b-b37c-450b-a449-82fcae19569d" providerId="ADAL" clId="{4794C708-16C4-4E92-8B46-93F894BC09E7}" dt="2019-10-02T02:50:30.293" v="164" actId="27636"/>
        <pc:sldMkLst>
          <pc:docMk/>
          <pc:sldMk cId="0" sldId="447"/>
        </pc:sldMkLst>
        <pc:spChg chg="mod">
          <ac:chgData name="Geiger, Michael J" userId="13cae92b-b37c-450b-a449-82fcae19569d" providerId="ADAL" clId="{4794C708-16C4-4E92-8B46-93F894BC09E7}" dt="2019-10-02T02:50:30.293" v="164" actId="27636"/>
          <ac:spMkLst>
            <pc:docMk/>
            <pc:sldMk cId="0" sldId="447"/>
            <ac:spMk id="19459" creationId="{00000000-0000-0000-0000-000000000000}"/>
          </ac:spMkLst>
        </pc:spChg>
      </pc:sldChg>
      <pc:sldChg chg="modSp">
        <pc:chgData name="Geiger, Michael J" userId="13cae92b-b37c-450b-a449-82fcae19569d" providerId="ADAL" clId="{4794C708-16C4-4E92-8B46-93F894BC09E7}" dt="2019-10-02T02:49:46.979" v="160" actId="20577"/>
        <pc:sldMkLst>
          <pc:docMk/>
          <pc:sldMk cId="0" sldId="564"/>
        </pc:sldMkLst>
        <pc:spChg chg="mod">
          <ac:chgData name="Geiger, Michael J" userId="13cae92b-b37c-450b-a449-82fcae19569d" providerId="ADAL" clId="{4794C708-16C4-4E92-8B46-93F894BC09E7}" dt="2019-10-02T02:49:46.979" v="160" actId="20577"/>
          <ac:spMkLst>
            <pc:docMk/>
            <pc:sldMk cId="0" sldId="564"/>
            <ac:spMk id="6147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F603F7E9-18D2-4F15-8E38-2B82038E9885}"/>
    <pc:docChg chg="undo custSel addSld modSld">
      <pc:chgData name="Geiger, Michael J" userId="13cae92b-b37c-450b-a449-82fcae19569d" providerId="ADAL" clId="{F603F7E9-18D2-4F15-8E38-2B82038E9885}" dt="2019-02-20T17:04:06.845" v="948" actId="20577"/>
      <pc:docMkLst>
        <pc:docMk/>
      </pc:docMkLst>
      <pc:sldChg chg="modSp">
        <pc:chgData name="Geiger, Michael J" userId="13cae92b-b37c-450b-a449-82fcae19569d" providerId="ADAL" clId="{F603F7E9-18D2-4F15-8E38-2B82038E9885}" dt="2019-02-20T05:12:34.988" v="33" actId="20577"/>
        <pc:sldMkLst>
          <pc:docMk/>
          <pc:sldMk cId="0" sldId="256"/>
        </pc:sldMkLst>
        <pc:spChg chg="mod">
          <ac:chgData name="Geiger, Michael J" userId="13cae92b-b37c-450b-a449-82fcae19569d" providerId="ADAL" clId="{F603F7E9-18D2-4F15-8E38-2B82038E9885}" dt="2019-02-20T05:12:34.988" v="33" actId="20577"/>
          <ac:spMkLst>
            <pc:docMk/>
            <pc:sldMk cId="0" sldId="256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05:13:15.999" v="41" actId="20577"/>
        <pc:sldMkLst>
          <pc:docMk/>
          <pc:sldMk cId="0" sldId="422"/>
        </pc:sldMkLst>
        <pc:spChg chg="mod">
          <ac:chgData name="Geiger, Michael J" userId="13cae92b-b37c-450b-a449-82fcae19569d" providerId="ADAL" clId="{F603F7E9-18D2-4F15-8E38-2B82038E9885}" dt="2019-02-20T05:13:15.999" v="41" actId="20577"/>
          <ac:spMkLst>
            <pc:docMk/>
            <pc:sldMk cId="0" sldId="422"/>
            <ac:spMk id="5123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05:19:09.098" v="942" actId="27636"/>
        <pc:sldMkLst>
          <pc:docMk/>
          <pc:sldMk cId="0" sldId="447"/>
        </pc:sldMkLst>
        <pc:spChg chg="mod">
          <ac:chgData name="Geiger, Michael J" userId="13cae92b-b37c-450b-a449-82fcae19569d" providerId="ADAL" clId="{F603F7E9-18D2-4F15-8E38-2B82038E9885}" dt="2019-02-20T05:19:09.098" v="942" actId="27636"/>
          <ac:spMkLst>
            <pc:docMk/>
            <pc:sldMk cId="0" sldId="447"/>
            <ac:spMk id="19459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17:04:06.845" v="948" actId="20577"/>
        <pc:sldMkLst>
          <pc:docMk/>
          <pc:sldMk cId="0" sldId="564"/>
        </pc:sldMkLst>
        <pc:spChg chg="mod">
          <ac:chgData name="Geiger, Michael J" userId="13cae92b-b37c-450b-a449-82fcae19569d" providerId="ADAL" clId="{F603F7E9-18D2-4F15-8E38-2B82038E9885}" dt="2019-02-20T17:04:06.845" v="948" actId="20577"/>
          <ac:spMkLst>
            <pc:docMk/>
            <pc:sldMk cId="0" sldId="564"/>
            <ac:spMk id="6147" creationId="{00000000-0000-0000-0000-000000000000}"/>
          </ac:spMkLst>
        </pc:spChg>
      </pc:sldChg>
      <pc:sldChg chg="modSp add">
        <pc:chgData name="Geiger, Michael J" userId="13cae92b-b37c-450b-a449-82fcae19569d" providerId="ADAL" clId="{F603F7E9-18D2-4F15-8E38-2B82038E9885}" dt="2019-02-20T05:17:38.710" v="854" actId="27636"/>
        <pc:sldMkLst>
          <pc:docMk/>
          <pc:sldMk cId="3156380730" sldId="583"/>
        </pc:sldMkLst>
        <pc:spChg chg="mod">
          <ac:chgData name="Geiger, Michael J" userId="13cae92b-b37c-450b-a449-82fcae19569d" providerId="ADAL" clId="{F603F7E9-18D2-4F15-8E38-2B82038E9885}" dt="2019-02-20T05:13:49.885" v="67" actId="20577"/>
          <ac:spMkLst>
            <pc:docMk/>
            <pc:sldMk cId="3156380730" sldId="583"/>
            <ac:spMk id="2" creationId="{E44F0099-2741-4F72-9F03-6B45CB00F732}"/>
          </ac:spMkLst>
        </pc:spChg>
        <pc:spChg chg="mod">
          <ac:chgData name="Geiger, Michael J" userId="13cae92b-b37c-450b-a449-82fcae19569d" providerId="ADAL" clId="{F603F7E9-18D2-4F15-8E38-2B82038E9885}" dt="2019-02-20T05:17:38.710" v="854" actId="27636"/>
          <ac:spMkLst>
            <pc:docMk/>
            <pc:sldMk cId="3156380730" sldId="583"/>
            <ac:spMk id="3" creationId="{79AA0EB1-6F66-4D19-B671-622165CA80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15F3F-B628-4B45-9850-FDBB917D6C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DB9EB-C363-B240-9950-AFFD4636FE29}" type="datetime1">
              <a:rPr lang="en-US" smtClean="0"/>
              <a:t>10/1/2019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4F59D-B306-F048-B867-07806AF8A4E6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5DC01-0BD1-A14A-85DC-F316C32FB6C7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06F14-2E27-C24C-A1C2-364F5ED084F3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10F37-285D-EE4A-9D01-D7B062B4536B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B9B9AC-F1D6-934D-AB8C-FD917D07863C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2B286-78BA-664F-9591-0516F02107E0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0B377-867C-9D43-87D5-E4AAFBB3C00C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938D9-05C3-124F-844D-E18424CBE81E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19E01-0DDD-784F-AEDB-C571B001729B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1B96D-F228-B945-AB71-4B6F82F66B9B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3766D-EBEB-304E-8CBB-EC520F4B473D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7C96E-01C9-1E4B-8BE2-A8AC1E986C0B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01C39-9D8C-1140-93F5-40F0830C3BAF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D623295-BB46-714F-9C29-20E8CA8D6330}" type="datetime1">
              <a:rPr lang="en-US" smtClean="0"/>
              <a:t>10/1/2019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printf</a:t>
            </a:r>
            <a:r>
              <a:rPr lang="en-US" dirty="0"/>
              <a:t>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(&lt;string&gt;); </a:t>
            </a:r>
            <a:r>
              <a:rPr lang="en-US" dirty="0">
                <a:latin typeface="Courier New"/>
                <a:cs typeface="Courier New"/>
              </a:rPr>
              <a:t>&lt;string&gt;</a:t>
            </a:r>
            <a:r>
              <a:rPr lang="en-US" dirty="0"/>
              <a:t> = characters enclosed in double quotes</a:t>
            </a:r>
          </a:p>
          <a:p>
            <a:pPr lvl="1"/>
            <a:r>
              <a:rPr lang="en-US" dirty="0"/>
              <a:t>May include escape sequence, e.g. 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 (new line)</a:t>
            </a:r>
          </a:p>
          <a:p>
            <a:r>
              <a:rPr lang="en-US" dirty="0"/>
              <a:t>To print variable/expression values, insert </a:t>
            </a:r>
            <a:r>
              <a:rPr lang="en-US" dirty="0">
                <a:latin typeface="Courier New"/>
                <a:cs typeface="Courier New"/>
              </a:rPr>
              <a:t>%&lt;type&gt;</a:t>
            </a:r>
            <a:r>
              <a:rPr lang="en-US" dirty="0"/>
              <a:t> in your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format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%c</a:t>
            </a:r>
            <a:r>
              <a:rPr lang="en-US" dirty="0"/>
              <a:t>: single character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%d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/>
              <a:t>: signed decimal integer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/>
                <a:cs typeface="Courier New"/>
              </a:rPr>
              <a:t>%lf</a:t>
            </a:r>
            <a:r>
              <a:rPr lang="en-US" dirty="0"/>
              <a:t>: double</a:t>
            </a:r>
          </a:p>
          <a:p>
            <a:pPr lvl="2"/>
            <a:r>
              <a:rPr lang="en-US" dirty="0"/>
              <a:t>Prints 6 digits after decimal point by default</a:t>
            </a:r>
          </a:p>
          <a:p>
            <a:pPr lvl="2"/>
            <a:r>
              <a:rPr lang="en-US" dirty="0"/>
              <a:t>To control # digits, use precision 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"%.4lf"</a:t>
            </a:r>
            <a:r>
              <a:rPr lang="en-US" dirty="0"/>
              <a:t> prints with 4 digits (4th digit rounds)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%&lt;type&gt;</a:t>
            </a:r>
            <a:r>
              <a:rPr lang="en-US" dirty="0"/>
              <a:t> corresponds to expression that follows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("a=%.3f, b=%.2f", a, b);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7787EB-C64E-BE40-976F-182F38D88FAC}" type="datetime1">
              <a:rPr lang="en-US" sz="1200" smtClean="0">
                <a:latin typeface="Garamond"/>
                <a:cs typeface="Garamond"/>
              </a:rPr>
              <a:t>10/1/2019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 smtClean="0">
                <a:latin typeface="Garamond"/>
                <a:cs typeface="Garamond"/>
              </a:rPr>
              <a:pPr/>
              <a:t>10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To read input, use format </a:t>
            </a:r>
            <a:r>
              <a:rPr lang="en-US" dirty="0" err="1">
                <a:latin typeface="Arial" charset="0"/>
              </a:rPr>
              <a:t>specifiers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 </a:t>
            </a:r>
            <a:r>
              <a:rPr lang="en-US" dirty="0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 dirty="0" err="1">
                <a:latin typeface="Courier New" charset="0"/>
              </a:rPr>
              <a:t>scanf</a:t>
            </a:r>
            <a:r>
              <a:rPr lang="en-US" sz="2800" dirty="0">
                <a:latin typeface="Courier New" charset="0"/>
              </a:rPr>
              <a:t>("%d %</a:t>
            </a:r>
            <a:r>
              <a:rPr lang="en-US" sz="2800" dirty="0" err="1">
                <a:latin typeface="Courier New" charset="0"/>
              </a:rPr>
              <a:t>f",&amp;hours,&amp;rate</a:t>
            </a:r>
            <a:r>
              <a:rPr lang="en-US" sz="2800" dirty="0">
                <a:latin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Space in format string only matters if using </a:t>
            </a:r>
            <a:r>
              <a:rPr lang="en-US" dirty="0">
                <a:latin typeface="Courier New" charset="0"/>
                <a:cs typeface="Courier New" charset="0"/>
              </a:rPr>
              <a:t>%c </a:t>
            </a:r>
            <a:r>
              <a:rPr lang="en-US" dirty="0">
                <a:latin typeface="Arial" charset="0"/>
              </a:rPr>
              <a:t>format </a:t>
            </a:r>
            <a:r>
              <a:rPr lang="en-US" dirty="0" err="1">
                <a:latin typeface="Arial" charset="0"/>
              </a:rPr>
              <a:t>specifier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If input format doesn’t match </a:t>
            </a:r>
            <a:r>
              <a:rPr lang="en-US" dirty="0" err="1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stops and returns # values successfully read</a:t>
            </a:r>
          </a:p>
          <a:p>
            <a:pPr lvl="1"/>
            <a:r>
              <a:rPr lang="en-US" dirty="0">
                <a:latin typeface="Arial" charset="0"/>
              </a:rPr>
              <a:t>Given: </a:t>
            </a:r>
            <a:r>
              <a:rPr lang="en-US" dirty="0">
                <a:latin typeface="Courier New"/>
                <a:cs typeface="Courier New"/>
              </a:rPr>
              <a:t>n =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ourier New"/>
                <a:cs typeface="Courier New"/>
              </a:rPr>
              <a:t>("%d %d”, &amp;x, &amp;y);</a:t>
            </a:r>
          </a:p>
          <a:p>
            <a:pPr lvl="2"/>
            <a:r>
              <a:rPr lang="en-US" dirty="0">
                <a:latin typeface="Arial" charset="0"/>
              </a:rPr>
              <a:t>If input is: </a:t>
            </a:r>
            <a:r>
              <a:rPr lang="en-US" dirty="0">
                <a:latin typeface="Courier New"/>
                <a:cs typeface="Courier New"/>
              </a:rPr>
              <a:t>3 5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3, y = 5, n = 2</a:t>
            </a:r>
          </a:p>
          <a:p>
            <a:pPr lvl="2"/>
            <a:r>
              <a:rPr lang="en-US" dirty="0">
                <a:latin typeface="Arial" charset="0"/>
                <a:sym typeface="Wingdings"/>
              </a:rPr>
              <a:t>If input is: </a:t>
            </a:r>
            <a:r>
              <a:rPr lang="en-US" dirty="0">
                <a:latin typeface="Courier New"/>
                <a:cs typeface="Courier New"/>
                <a:sym typeface="Wingdings"/>
              </a:rPr>
              <a:t>3 A</a:t>
            </a:r>
            <a:r>
              <a:rPr lang="en-US" dirty="0">
                <a:latin typeface="Arial" charset="0"/>
                <a:sym typeface="Wingdings"/>
              </a:rPr>
              <a:t> 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3, y = ?, n = 1</a:t>
            </a:r>
          </a:p>
          <a:p>
            <a:pPr lvl="2"/>
            <a:r>
              <a:rPr lang="en-US" dirty="0">
                <a:latin typeface="Arial" charset="0"/>
                <a:sym typeface="Wingdings"/>
              </a:rPr>
              <a:t>If input is: </a:t>
            </a:r>
            <a:r>
              <a:rPr lang="en-US" dirty="0">
                <a:latin typeface="Courier New"/>
                <a:cs typeface="Courier New"/>
                <a:sym typeface="Wingdings"/>
              </a:rPr>
              <a:t>A 3</a:t>
            </a:r>
            <a:r>
              <a:rPr lang="en-US" dirty="0">
                <a:latin typeface="Arial" charset="0"/>
                <a:sym typeface="Wingdings"/>
              </a:rPr>
              <a:t> 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?, y = ?, n </a:t>
            </a:r>
            <a:r>
              <a:rPr lang="en-US">
                <a:latin typeface="Courier New"/>
                <a:cs typeface="Courier New"/>
                <a:sym typeface="Wingdings"/>
              </a:rPr>
              <a:t>= 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B99E68-494B-204D-ADA3-8DE9BA52E7B0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9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Conditional execution using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AND 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>
                <a:cs typeface="Courier New" pitchFamily="49" charset="0"/>
              </a:rPr>
              <a:t>OR: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AD8500-9B28-A746-B6A6-BF65C5FC5C52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range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/>
              <a:t>Value inside range </a:t>
            </a:r>
            <a:r>
              <a:rPr lang="en-US" dirty="0">
                <a:sym typeface="Wingdings"/>
              </a:rPr>
              <a:t> inside both endpoints</a:t>
            </a:r>
          </a:p>
          <a:p>
            <a:pPr lvl="1"/>
            <a:r>
              <a:rPr lang="en-US" dirty="0">
                <a:sym typeface="Wingdings"/>
              </a:rPr>
              <a:t>AND together tests for each endpoint</a:t>
            </a:r>
          </a:p>
          <a:p>
            <a:pPr lvl="1"/>
            <a:r>
              <a:rPr lang="en-US" dirty="0">
                <a:sym typeface="Wingdings"/>
              </a:rPr>
              <a:t>Ex: </a:t>
            </a:r>
            <a:r>
              <a:rPr lang="en-US" dirty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>
                <a:sym typeface="Wingdings"/>
              </a:rPr>
              <a:t>OR together tests for each endpoint</a:t>
            </a:r>
          </a:p>
          <a:p>
            <a:pPr lvl="1"/>
            <a:r>
              <a:rPr lang="en-US" dirty="0">
                <a:sym typeface="Wingdings"/>
              </a:rPr>
              <a:t>Ex: </a:t>
            </a:r>
            <a:r>
              <a:rPr lang="en-US" dirty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0FE-AAAA-DF4F-916D-CA917C395BDB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When checking multiple exact values for expression, more sense to use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E240CD-5119-5D42-9CD6-73B4B7EFA8CD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5F729F-FBB9-744A-85E9-4B22F76AD260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Chapter 4 activities (part 1) due today</a:t>
            </a:r>
          </a:p>
          <a:p>
            <a:pPr lvl="1"/>
            <a:r>
              <a:rPr lang="en-US" dirty="0"/>
              <a:t>Program 4 to be posted, introduced M 10/7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Friday, 10/4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You must attend the section for which you are registered unless you have instructor permission to do otherwise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A2E732-EFD0-3940-8A0D-7C84C8B6BD02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4 activities (part 1) due today</a:t>
            </a:r>
          </a:p>
          <a:p>
            <a:r>
              <a:rPr lang="en-US" dirty="0"/>
              <a:t>Program 4 to be posted, introduced M 10/7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 1: Friday, 10/4</a:t>
            </a:r>
          </a:p>
          <a:p>
            <a:pPr lvl="1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1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You must attend the section for which you are registered unless you have instructor permission to do otherwise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6DF272-4B10-014C-A915-1C885626E878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policies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077-23C0-6142-B501-7DD2FAF849F6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0E8D-408E-8340-80A0-480F89F4B8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We’ll start at 12:00 or 1:00—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>
                <a:latin typeface="Arial" charset="0"/>
              </a:rPr>
              <a:t>Lec</a:t>
            </a:r>
            <a:r>
              <a:rPr lang="en-US" sz="2600" dirty="0">
                <a:latin typeface="Arial" charset="0"/>
              </a:rPr>
              <a:t>. 12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sections (each with multiple parts, so ~10 questions) + 1 extra credit question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Operators, </a:t>
            </a:r>
            <a:r>
              <a:rPr lang="en-US" sz="2200" dirty="0" err="1">
                <a:latin typeface="Arial" charset="0"/>
              </a:rPr>
              <a:t>printf</a:t>
            </a:r>
            <a:r>
              <a:rPr lang="en-US" sz="2200" dirty="0">
                <a:latin typeface="Arial" charset="0"/>
              </a:rPr>
              <a:t>(), </a:t>
            </a:r>
            <a:r>
              <a:rPr lang="en-US" sz="2200" dirty="0" err="1">
                <a:latin typeface="Arial" charset="0"/>
              </a:rPr>
              <a:t>scanf</a:t>
            </a:r>
            <a:r>
              <a:rPr lang="en-US" sz="2200" dirty="0">
                <a:latin typeface="Arial" charset="0"/>
              </a:rPr>
              <a:t>()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(code reading/writing)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Conditional statements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(code reading/writing)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While/do-while loops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(multiple choice)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Extra credit may cover any (or all) of these topics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CACB5D-7D42-5143-84A4-159C87227F6C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099-2741-4F72-9F03-6B45CB00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0EB1-6F66-4D19-B671-622165C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choice</a:t>
            </a:r>
          </a:p>
          <a:p>
            <a:pPr lvl="1"/>
            <a:r>
              <a:rPr lang="en-US" dirty="0"/>
              <a:t>Some have exactly 1 correct answer</a:t>
            </a:r>
          </a:p>
          <a:p>
            <a:pPr lvl="1"/>
            <a:r>
              <a:rPr lang="en-US" dirty="0"/>
              <a:t>Others may have more than 1 correct answer</a:t>
            </a:r>
          </a:p>
          <a:p>
            <a:pPr lvl="1"/>
            <a:r>
              <a:rPr lang="en-US" u="sng" dirty="0"/>
              <a:t>Read these problems carefully!</a:t>
            </a:r>
            <a:endParaRPr lang="en-US" dirty="0"/>
          </a:p>
          <a:p>
            <a:r>
              <a:rPr lang="en-US" dirty="0"/>
              <a:t>Code reading</a:t>
            </a:r>
          </a:p>
          <a:p>
            <a:pPr lvl="1"/>
            <a:r>
              <a:rPr lang="en-US" dirty="0"/>
              <a:t>Given short program, determine its output</a:t>
            </a:r>
          </a:p>
          <a:p>
            <a:pPr lvl="1"/>
            <a:r>
              <a:rPr lang="en-US" dirty="0"/>
              <a:t>Everything, including spaces &amp; formatting, matters</a:t>
            </a:r>
          </a:p>
          <a:p>
            <a:r>
              <a:rPr lang="en-US" dirty="0"/>
              <a:t>Code writing</a:t>
            </a:r>
          </a:p>
          <a:p>
            <a:pPr lvl="1"/>
            <a:r>
              <a:rPr lang="en-US" dirty="0"/>
              <a:t>Given partially complete program, finish it</a:t>
            </a:r>
          </a:p>
          <a:p>
            <a:pPr lvl="1"/>
            <a:r>
              <a:rPr lang="en-US" dirty="0"/>
              <a:t>Write </a:t>
            </a:r>
            <a:r>
              <a:rPr lang="en-US" u="sng" dirty="0"/>
              <a:t>all</a:t>
            </a:r>
            <a:r>
              <a:rPr lang="en-US" dirty="0"/>
              <a:t> code to meet specification</a:t>
            </a:r>
          </a:p>
          <a:p>
            <a:pPr lvl="2"/>
            <a:r>
              <a:rPr lang="en-US" dirty="0"/>
              <a:t>Some obvious blanks to fill—example: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("__", __);</a:t>
            </a:r>
          </a:p>
          <a:p>
            <a:pPr lvl="2"/>
            <a:r>
              <a:rPr lang="en-US" dirty="0"/>
              <a:t>Other completely empty spaces you can use to write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D181-2916-4193-B84B-D4CE18F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B286-78BA-664F-9591-0516F02107E0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CF16-B7D3-4C08-9AEE-49C55568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F003-1856-4E3B-B0EF-9F44968C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0E8D-408E-8340-80A0-480F89F4B8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You must leave your cell phone either with me or clearly visible on the table near your seat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310CC2-5106-8946-8E59-1CA4EC88FC03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874DB4-10D1-D147-8FCB-6E3C0DCFA68B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 operators &amp; operator order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1683C1-61E5-1B43-A08F-CAFA7DC535BD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  <p:extLst>
      <p:ext uri="{BB962C8B-B14F-4D97-AF65-F5344CB8AC3E}">
        <p14:creationId xmlns:p14="http://schemas.microsoft.com/office/powerpoint/2010/main" val="2486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93A9B-AD13-C54E-977A-8E9B01C0E408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6276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11206</TotalTime>
  <Words>1123</Words>
  <Application>Microsoft Office PowerPoint</Application>
  <PresentationFormat>On-screen Show (4:3)</PresentationFormat>
  <Paragraphs>207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Lecture outline</vt:lpstr>
      <vt:lpstr>Exam 1 notes</vt:lpstr>
      <vt:lpstr>Question types</vt:lpstr>
      <vt:lpstr>Test policies</vt:lpstr>
      <vt:lpstr>Review: Data types, variables, constants</vt:lpstr>
      <vt:lpstr>Review: C operators &amp; operator order</vt:lpstr>
      <vt:lpstr>Review: Operators and statements</vt:lpstr>
      <vt:lpstr>Review: printf() basics</vt:lpstr>
      <vt:lpstr>Review: scanf()</vt:lpstr>
      <vt:lpstr>Review: if statements</vt:lpstr>
      <vt:lpstr>Review: range checking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1668</cp:revision>
  <dcterms:created xsi:type="dcterms:W3CDTF">2006-04-03T05:03:01Z</dcterms:created>
  <dcterms:modified xsi:type="dcterms:W3CDTF">2019-10-02T02:50:30Z</dcterms:modified>
</cp:coreProperties>
</file>