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68" r:id="rId4"/>
    <p:sldId id="463" r:id="rId5"/>
    <p:sldId id="464" r:id="rId6"/>
    <p:sldId id="465" r:id="rId7"/>
    <p:sldId id="466" r:id="rId8"/>
    <p:sldId id="467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10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CF96A-7D29-9C4B-9B64-358E682FD9C4}" type="datetime1">
              <a:rPr lang="en-US" smtClean="0"/>
              <a:t>3/20/18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14E56-C7AA-E249-BBB2-2D1B78BEB316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6B58B-D72D-3246-9B19-44CF553171D2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30DED-A2D5-4946-8AC0-46491DFEA996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9096F-7117-D840-8889-294E8FC0ABCD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6692-AC8E-8C4E-A35F-2D304AD49C18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070D2-AAC0-F447-9BDB-BB7A4C663A22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A2D9A-A6BA-F446-B1FF-B5BFEE5A905B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0BF44-2DC8-7845-B0C6-846AEA4A963A}" type="datetime1">
              <a:rPr lang="en-US" smtClean="0"/>
              <a:t>3/20/18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BC87D-477C-054F-827D-11E559B74A11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5B484-2946-C644-9B31-2EFAD7DAC9EC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ACFC-7F37-1F4A-B5B6-F9EECC545B3A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657F-67F3-4248-9DCE-5A39E5FF4906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2EEA9B19-727F-FA40-98E4-1066CD6422E4}" type="datetime1">
              <a:rPr lang="en-US" smtClean="0"/>
              <a:t>3/20/18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findAvg()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findMax()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(i.e., most positive) element in the array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000EC5-44D9-514F-9112-4EEB78B2A700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  <a:endParaRPr lang="en-US" altLang="en-US" dirty="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6E1B1D-0311-1042-9E21-0B6A731905A4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104756-9738-4A4C-A889-0D643567A813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493DD6-88DF-134C-BBF2-65B493FE07F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381000" y="1003300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avg of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double findAvg(double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</a:p>
          <a:p>
            <a:r>
              <a:rPr lang="en-US" sz="1800" b="1">
                <a:latin typeface="Courier New" charset="0"/>
              </a:rPr>
              <a:t>  double sum=0;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double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sum+=arr[i];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avg = sum / n;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04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(findMax)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3B28FE-47A2-A940-9C12-B784EFA0B54A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2AC4DF-9518-0144-B169-E2770155ADD5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81000" y="962025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findMax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elements to examine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biggest (most positive value in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int findMax(int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i,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big = arr[0];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(i=1;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if (arr[i]&gt;big) big = 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2335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SclAry() function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 function that takes as arguments</a:t>
            </a:r>
          </a:p>
          <a:p>
            <a:pPr lvl="1"/>
            <a:r>
              <a:rPr lang="en-US">
                <a:latin typeface="Arial" charset="0"/>
              </a:rPr>
              <a:t>An array</a:t>
            </a:r>
          </a:p>
          <a:p>
            <a:pPr lvl="1"/>
            <a:r>
              <a:rPr lang="en-US">
                <a:latin typeface="Arial" charset="0"/>
              </a:rPr>
              <a:t>The array size</a:t>
            </a:r>
          </a:p>
          <a:p>
            <a:pPr lvl="1"/>
            <a:r>
              <a:rPr lang="en-US">
                <a:latin typeface="Arial" charset="0"/>
              </a:rPr>
              <a:t>A scaling factor to add to each element</a:t>
            </a:r>
          </a:p>
          <a:p>
            <a:r>
              <a:rPr lang="en-US">
                <a:latin typeface="Arial" charset="0"/>
              </a:rPr>
              <a:t>Function can’t “return” array … so is there any point to it?</a:t>
            </a:r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9257A9-2177-C549-97BB-CBA3BF598B37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C8E35-8BA6-BB40-BB28-95E5AEC155D2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FD417B-3D67-224F-9E1D-38C4CB2D38EF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14E1E3-0AA4-D44E-B0C2-6A737D05F868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466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 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SclAry(x,10,10);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printf("%d 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F25F0B-C4D8-7D46-88F8-9BABDDF7AD70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39F9D0-47CE-934B-8E0C-25457AFAAB92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  <p:extLst>
      <p:ext uri="{BB962C8B-B14F-4D97-AF65-F5344CB8AC3E}">
        <p14:creationId xmlns:p14="http://schemas.microsoft.com/office/powerpoint/2010/main" val="403164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61 72 83 94 105 110 76 67 58 89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 b="1">
                <a:cs typeface="Arial" charset="0"/>
              </a:rPr>
              <a:t>Function call changed array—why?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2773F8-9784-944E-9E2E-10F213E4F4D5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54AF06-E84E-4A43-9311-A0619FF48F83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9462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4200">
                <a:solidFill>
                  <a:schemeClr val="tx2"/>
                </a:solidFill>
                <a:latin typeface="Garamond" charset="0"/>
              </a:rPr>
              <a:t>Passing Arrays to functions (SclAry)</a:t>
            </a:r>
          </a:p>
        </p:txBody>
      </p:sp>
    </p:spTree>
    <p:extLst>
      <p:ext uri="{BB962C8B-B14F-4D97-AF65-F5344CB8AC3E}">
        <p14:creationId xmlns:p14="http://schemas.microsoft.com/office/powerpoint/2010/main" val="247376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02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07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08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20509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10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11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20512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13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514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515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516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517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518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519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520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20521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20522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20523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20524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20525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20526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20527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52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20529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30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31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32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33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34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35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36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37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38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20539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40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41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20542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43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20544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Passing the name only (i.e. </a:t>
            </a:r>
            <a:r>
              <a:rPr lang="en-US" sz="1800" dirty="0">
                <a:latin typeface="Courier New" charset="0"/>
              </a:rPr>
              <a:t>test</a:t>
            </a:r>
            <a:r>
              <a:rPr lang="en-US" sz="1800" dirty="0"/>
              <a:t> vs. </a:t>
            </a:r>
            <a:r>
              <a:rPr lang="en-US" sz="1800" dirty="0">
                <a:latin typeface="Courier New" charset="0"/>
              </a:rPr>
              <a:t>test[4]</a:t>
            </a:r>
            <a:r>
              <a:rPr lang="en-US" sz="1800" dirty="0"/>
              <a:t>) passes the </a:t>
            </a:r>
            <a:r>
              <a:rPr lang="en-US" sz="1800" b="1" u="sng" dirty="0"/>
              <a:t>ADDRESS</a:t>
            </a:r>
            <a:r>
              <a:rPr lang="en-US" sz="1800" dirty="0"/>
              <a:t> of element zero of the array.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Put another </a:t>
            </a:r>
            <a:r>
              <a:rPr lang="en-US" sz="1800" dirty="0" smtClean="0"/>
              <a:t>way: </a:t>
            </a:r>
            <a:r>
              <a:rPr lang="en-US" sz="1800" dirty="0" err="1" smtClean="0"/>
              <a:t>myfunc</a:t>
            </a:r>
            <a:r>
              <a:rPr lang="en-US" sz="1800" dirty="0"/>
              <a:t>(</a:t>
            </a:r>
            <a:r>
              <a:rPr lang="en-US" sz="1800" dirty="0" err="1"/>
              <a:t>ary</a:t>
            </a:r>
            <a:r>
              <a:rPr lang="en-US" sz="1800" dirty="0"/>
              <a:t>)   same as   </a:t>
            </a:r>
            <a:r>
              <a:rPr lang="en-US" sz="1800" dirty="0" err="1"/>
              <a:t>myfunc</a:t>
            </a:r>
            <a:r>
              <a:rPr lang="en-US" sz="1800" dirty="0"/>
              <a:t> (&amp;</a:t>
            </a:r>
            <a:r>
              <a:rPr lang="en-US" sz="1800" dirty="0" err="1"/>
              <a:t>ary</a:t>
            </a:r>
            <a:r>
              <a:rPr lang="en-US" sz="1800" dirty="0"/>
              <a:t>[0])</a:t>
            </a:r>
          </a:p>
        </p:txBody>
      </p:sp>
      <p:sp>
        <p:nvSpPr>
          <p:cNvPr id="2054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7C8C57-5EF2-094D-AA4A-B28647764C4C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20546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DF3D26-3235-0647-B6A7-28A9DF8164DF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  <p:extLst>
      <p:ext uri="{BB962C8B-B14F-4D97-AF65-F5344CB8AC3E}">
        <p14:creationId xmlns:p14="http://schemas.microsoft.com/office/powerpoint/2010/main" val="15138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Arrays and pointers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 name is a pointer to first array element</a:t>
            </a:r>
          </a:p>
          <a:p>
            <a:pPr lvl="1"/>
            <a:r>
              <a:rPr lang="en-US">
                <a:latin typeface="Arial" charset="0"/>
              </a:rPr>
              <a:t>Can use pointers and arrays interchangeably</a:t>
            </a:r>
          </a:p>
          <a:p>
            <a:pPr lvl="2"/>
            <a:r>
              <a:rPr lang="en-US">
                <a:latin typeface="Arial" charset="0"/>
              </a:rPr>
              <a:t>You can use [] to “index” a pointer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myArr[] = {1, 3, 5, 7, 9};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*aPtr;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aPtr = myArr;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for(int i =0; i &lt; 5; i++)</a:t>
            </a:r>
            <a:endParaRPr lang="en-US" sz="1600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	printf(“%d”, aPtr[i]);</a:t>
            </a:r>
          </a:p>
          <a:p>
            <a:pPr lvl="1"/>
            <a:r>
              <a:rPr lang="en-US">
                <a:latin typeface="Arial" charset="0"/>
              </a:rPr>
              <a:t>What does this print?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1 3 5 7 9 </a:t>
            </a:r>
            <a:r>
              <a:rPr lang="en-US">
                <a:latin typeface="Arial" charset="0"/>
                <a:cs typeface="Courier New" charset="0"/>
                <a:sym typeface="Wingdings" charset="0"/>
              </a:rPr>
              <a:t> contents of array!</a:t>
            </a:r>
          </a:p>
          <a:p>
            <a:r>
              <a:rPr lang="en-US">
                <a:latin typeface="Arial" charset="0"/>
                <a:cs typeface="Courier New" charset="0"/>
                <a:sym typeface="Wingdings" charset="0"/>
              </a:rPr>
              <a:t>Array arguments to functions are </a:t>
            </a:r>
            <a:r>
              <a:rPr lang="en-US" u="sng">
                <a:latin typeface="Arial" charset="0"/>
                <a:cs typeface="Courier New" charset="0"/>
                <a:sym typeface="Wingdings" charset="0"/>
              </a:rPr>
              <a:t>always</a:t>
            </a:r>
            <a:r>
              <a:rPr lang="en-US">
                <a:latin typeface="Arial" charset="0"/>
                <a:cs typeface="Courier New" charset="0"/>
                <a:sym typeface="Wingdings" charset="0"/>
              </a:rPr>
              <a:t> passed by address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6B2ECC-21F3-8D4C-A2E5-48596D555050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ABD4A3-75F6-FF4F-A794-7A1AC43D04C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07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Continue with arrays </a:t>
            </a:r>
            <a:r>
              <a:rPr lang="en-US" dirty="0">
                <a:latin typeface="Arial" charset="0"/>
              </a:rPr>
              <a:t>and </a:t>
            </a:r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Monday, 3/26</a:t>
            </a:r>
          </a:p>
          <a:p>
            <a:pPr lvl="1"/>
            <a:r>
              <a:rPr lang="en-US" dirty="0">
                <a:latin typeface="Arial" charset="0"/>
              </a:rPr>
              <a:t>Program 5 due today</a:t>
            </a:r>
          </a:p>
          <a:p>
            <a:pPr lvl="1"/>
            <a:r>
              <a:rPr lang="en-US" dirty="0">
                <a:latin typeface="Arial" charset="0"/>
              </a:rPr>
              <a:t>Program 6 to be posted; due 4/2</a:t>
            </a:r>
          </a:p>
          <a:p>
            <a:pPr lvl="1"/>
            <a:r>
              <a:rPr lang="en-US" dirty="0">
                <a:latin typeface="Arial" charset="0"/>
              </a:rPr>
              <a:t>Exam 2 in class Friday, 3/30</a:t>
            </a:r>
          </a:p>
          <a:p>
            <a:pPr lvl="2"/>
            <a:r>
              <a:rPr lang="en-US" dirty="0">
                <a:latin typeface="Arial" charset="0"/>
              </a:rPr>
              <a:t>Will cover lectures 14-22</a:t>
            </a:r>
          </a:p>
          <a:p>
            <a:pPr lvl="2"/>
            <a:r>
              <a:rPr lang="en-US" dirty="0" err="1">
                <a:latin typeface="Arial" charset="0"/>
              </a:rPr>
              <a:t>Lec</a:t>
            </a:r>
            <a:r>
              <a:rPr lang="en-US" dirty="0">
                <a:latin typeface="Arial" charset="0"/>
              </a:rPr>
              <a:t>. 23: Exam 2 Preview (Wed. </a:t>
            </a:r>
            <a:r>
              <a:rPr lang="en-US">
                <a:latin typeface="Arial" charset="0"/>
              </a:rPr>
              <a:t>3/28)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976ADA-1754-294A-9C5B-1C3EA4A4078E}" type="datetime1">
              <a:rPr lang="en-US" sz="1200" smtClean="0">
                <a:latin typeface="Garamond" charset="0"/>
              </a:rPr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4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Monday, 3/26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6 to be posted; due 4/</a:t>
            </a:r>
            <a:r>
              <a:rPr lang="en-US" dirty="0" smtClean="0">
                <a:latin typeface="Arial" charset="0"/>
              </a:rPr>
              <a:t>2</a:t>
            </a:r>
          </a:p>
          <a:p>
            <a:pPr lvl="1"/>
            <a:r>
              <a:rPr lang="en-US" dirty="0" smtClean="0">
                <a:latin typeface="Arial" charset="0"/>
              </a:rPr>
              <a:t>Exam 2 in class Friday, 3/30</a:t>
            </a:r>
          </a:p>
          <a:p>
            <a:pPr lvl="2"/>
            <a:r>
              <a:rPr lang="en-US" dirty="0" smtClean="0">
                <a:latin typeface="Arial" charset="0"/>
              </a:rPr>
              <a:t>Will cover lectures 14-22</a:t>
            </a:r>
          </a:p>
          <a:p>
            <a:pPr lvl="2"/>
            <a:r>
              <a:rPr lang="en-US" dirty="0" err="1" smtClean="0">
                <a:latin typeface="Arial" charset="0"/>
              </a:rPr>
              <a:t>Lec</a:t>
            </a:r>
            <a:r>
              <a:rPr lang="en-US" dirty="0" smtClean="0">
                <a:latin typeface="Arial" charset="0"/>
              </a:rPr>
              <a:t>. 23: Exam 2 Preview (Wed. 3/28)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 smtClean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Review: one-dimensional arrays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Two-dimensional arrays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</a:p>
          <a:p>
            <a:pPr lvl="1"/>
            <a:r>
              <a:rPr lang="en-US" dirty="0" smtClean="0">
                <a:latin typeface="Arial" charset="0"/>
              </a:rPr>
              <a:t>Return exams/cover solution (8:00 lecture only)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6ECBCA-B5B1-2E47-B5EF-3404392C504B}" type="datetime1">
              <a:rPr lang="en-US" sz="1200" smtClean="0">
                <a:latin typeface="Garamond" charset="0"/>
              </a:rPr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Arrays: groups of data with same type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int 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Compiler will determine size of array from list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If initialization list has fewer values than size given, remaining values = 0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i.e. </a:t>
            </a:r>
            <a:r>
              <a:rPr lang="en-US">
                <a:latin typeface="Courier New" charset="0"/>
                <a:cs typeface="Courier New" charset="0"/>
              </a:rPr>
              <a:t>int list[5] = {1, 2, 3}</a:t>
            </a:r>
            <a:r>
              <a:rPr lang="en-US">
                <a:latin typeface="Arial" charset="0"/>
                <a:cs typeface="Courier New" charset="0"/>
              </a:rPr>
              <a:t>  same as </a:t>
            </a:r>
          </a:p>
          <a:p>
            <a:pPr lvl="3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     int list[5] = {1, 2, 3, 0, 0}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You can access x[12] or x[-1], for example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Will access whatever</a:t>
            </a:r>
            <a:r>
              <a:rPr lang="ja-JP" altLang="en-US">
                <a:latin typeface="Arial" charset="0"/>
                <a:cs typeface="Courier New" charset="0"/>
              </a:rPr>
              <a:t>’</a:t>
            </a:r>
            <a:r>
              <a:rPr lang="en-US" altLang="ja-JP">
                <a:latin typeface="Arial" charset="0"/>
                <a:cs typeface="Courier New" charset="0"/>
              </a:rPr>
              <a:t>s at those locations</a:t>
            </a: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54C7CA-775F-AC47-B9D9-B752EFA25BFA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68267D-89A1-D844-BB72-FCC1816C7F5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7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0C7898-D689-064F-AC5B-47F6F2ACDD88}" type="datetime1">
              <a:rPr lang="en-US" sz="1200" smtClean="0">
                <a:latin typeface="Garamond" charset="0"/>
              </a:rPr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0844C-823E-B24A-A311-7E9EBEAC39A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8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270781-7BBE-7647-9CA0-75A88644BC60}" type="datetime1">
              <a:rPr lang="en-US" sz="1200" smtClean="0">
                <a:latin typeface="Garamond" charset="0"/>
              </a:rPr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4C1308-30D9-3C41-AC1B-3FCF6D5F635B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8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2C4DCC-032F-F74C-A72B-3DC9DFC43733}" type="datetime1">
              <a:rPr lang="en-US" sz="1200" smtClean="0">
                <a:latin typeface="Garamond" charset="0"/>
              </a:rPr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576A5B-52D7-B24E-83CE-C2297B4CC18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3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98527F-6AD5-784A-A15C-EFF6B4288A16}" type="datetime1">
              <a:rPr lang="en-US" sz="1200" smtClean="0">
                <a:latin typeface="Garamond" charset="0"/>
              </a:rPr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266F7-0BCA-8D4A-8654-5118F0F9761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1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425A0-2560-F845-B349-A1A449871EA4}" type="datetime1">
              <a:rPr lang="en-US" sz="1200" smtClean="0">
                <a:latin typeface="Garamond" charset="0"/>
              </a:rPr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78C3D-8353-0746-9DE3-A499EBF77FE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1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5D9FB2-5CDF-2B43-B152-9F3F5D6C053C}" type="datetime1">
              <a:rPr lang="en-US" sz="1200">
                <a:latin typeface="Garamond" charset="0"/>
              </a:rPr>
              <a:pPr/>
              <a:t>3/20/18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E8601F-1BEA-0E43-A0F9-483398392B0A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12871</TotalTime>
  <Words>1384</Words>
  <Application>Microsoft Macintosh PowerPoint</Application>
  <PresentationFormat>On-screen Show (4:3)</PresentationFormat>
  <Paragraphs>294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Review: arrays</vt:lpstr>
      <vt:lpstr>Two-dimensional arrays</vt:lpstr>
      <vt:lpstr>Initializing 2D arrays</vt:lpstr>
      <vt:lpstr>2D arrays and loops</vt:lpstr>
      <vt:lpstr>Example: Working with 2-D arrays</vt:lpstr>
      <vt:lpstr>Example solution</vt:lpstr>
      <vt:lpstr>Passing arrays to functions</vt:lpstr>
      <vt:lpstr>Example</vt:lpstr>
      <vt:lpstr>Passing Arrays to functions (findAvg)</vt:lpstr>
      <vt:lpstr>Passing Arrays to functions (findMax)</vt:lpstr>
      <vt:lpstr>SclAry() function</vt:lpstr>
      <vt:lpstr>Passing Arrays to functions (SclAry)</vt:lpstr>
      <vt:lpstr>Passing Arrays to functions (SclAry)</vt:lpstr>
      <vt:lpstr>PowerPoint Presentation</vt:lpstr>
      <vt:lpstr>Passing Arrays to functions</vt:lpstr>
      <vt:lpstr>Arrays and pointers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1664</cp:revision>
  <dcterms:created xsi:type="dcterms:W3CDTF">2006-04-03T05:03:01Z</dcterms:created>
  <dcterms:modified xsi:type="dcterms:W3CDTF">2018-03-21T02:53:08Z</dcterms:modified>
</cp:coreProperties>
</file>