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410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C4621-8380-074F-A8D3-CE6AE0F175C3}" type="datetime1">
              <a:rPr lang="en-US" smtClean="0"/>
              <a:t>3/26/18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1424-F090-0247-AF23-752B1E23021F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B39D-BE05-6C4D-8CFC-2DEBD5FB6B50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C5B95-2568-9040-ACEA-6081CFDD3259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AD11-FD74-3144-BDD5-172238E29BA9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1508-0102-DF4A-BDE1-893F952F1681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A5A4A-7876-7B44-B901-E1EFC28920A4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7673-6F86-3042-9F62-ECCA206EF580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8C00-A643-E44A-8917-5FD07C19D58F}" type="datetime1">
              <a:rPr lang="en-US" smtClean="0"/>
              <a:t>3/26/18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21E99-3E0B-8841-AB77-442DE4BDCC32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9521-B1EF-114F-A91C-F1EC16D2E10A}" type="datetime1">
              <a:rPr lang="en-US" smtClean="0"/>
              <a:t>3/26/18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0D28F-3862-BE44-8ADC-44350CD4FC91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42D9D-4737-4D47-93B8-CEC99DDDC571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2435221-6DF8-234F-9791-5A4E5C4F5CF9}" type="datetime1">
              <a:rPr lang="en-US" smtClean="0"/>
              <a:t>3/26/18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4/4</a:t>
            </a:r>
          </a:p>
          <a:p>
            <a:pPr lvl="1"/>
            <a:r>
              <a:rPr lang="en-US" dirty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>
                <a:latin typeface="Arial" charset="0"/>
              </a:rPr>
              <a:t>Will cover lectures 14-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21 (strings not on exam)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32F724-C386-3448-BA76-CAE9F0B1A000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</a:t>
            </a:r>
            <a:r>
              <a:rPr lang="en-US" dirty="0" smtClean="0">
                <a:latin typeface="Arial" charset="0"/>
              </a:rPr>
              <a:t>21 </a:t>
            </a:r>
            <a:r>
              <a:rPr lang="en-US" dirty="0">
                <a:latin typeface="Arial" charset="0"/>
              </a:rPr>
              <a:t>(lectures </a:t>
            </a:r>
            <a:r>
              <a:rPr lang="en-US" dirty="0" smtClean="0">
                <a:latin typeface="Arial" charset="0"/>
              </a:rPr>
              <a:t>14-21)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3 questions (each with multiple parts, so actually ~10 questions) + 1 extra credit </a:t>
            </a:r>
            <a:r>
              <a:rPr lang="en-US" sz="2200" dirty="0" smtClean="0">
                <a:latin typeface="Arial" charset="0"/>
              </a:rPr>
              <a:t>question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For loops </a:t>
            </a:r>
            <a:r>
              <a:rPr lang="en-US" sz="2200" i="1" dirty="0" smtClean="0">
                <a:latin typeface="Arial" charset="0"/>
              </a:rPr>
              <a:t>(multiple choice, other areas)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Functions </a:t>
            </a:r>
            <a:r>
              <a:rPr lang="en-US" sz="2200" i="1" dirty="0" smtClean="0">
                <a:latin typeface="Arial" charset="0"/>
              </a:rPr>
              <a:t>(code reading/</a:t>
            </a:r>
            <a:r>
              <a:rPr lang="en-US" sz="2200" i="1" dirty="0" smtClean="0">
                <a:latin typeface="Arial" charset="0"/>
              </a:rPr>
              <a:t>writing, MC?)</a:t>
            </a:r>
            <a:endParaRPr lang="en-US" sz="2200" i="1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Arrays </a:t>
            </a:r>
            <a:r>
              <a:rPr lang="en-US" sz="2200" i="1" dirty="0" smtClean="0">
                <a:latin typeface="Arial" charset="0"/>
              </a:rPr>
              <a:t>(code reading/</a:t>
            </a:r>
            <a:r>
              <a:rPr lang="en-US" sz="2200" i="1" dirty="0" smtClean="0">
                <a:latin typeface="Arial" charset="0"/>
              </a:rPr>
              <a:t>writin</a:t>
            </a:r>
            <a:r>
              <a:rPr lang="en-US" sz="2200" i="1" dirty="0" smtClean="0">
                <a:latin typeface="Arial" charset="0"/>
              </a:rPr>
              <a:t>g, MC?</a:t>
            </a:r>
            <a:r>
              <a:rPr lang="en-US" sz="2200" i="1" dirty="0" smtClean="0">
                <a:latin typeface="Arial" charset="0"/>
              </a:rPr>
              <a:t>)</a:t>
            </a:r>
            <a:endParaRPr lang="en-US" sz="2200" i="1" dirty="0" smtClean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06336-1826-DD47-B138-8152FC6A3899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D5E4AC-29C2-884F-97D6-4D758E808C4B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1AEA14-5332-3E41-B657-5B0CAD3FDE76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00D52-76CF-424C-A6FE-1567ED2C5ACB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145062-94E1-6F4B-A263-FDB63289826A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837CD-1941-E34E-AC9B-DA7FEBE5CE9A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4/</a:t>
            </a:r>
            <a:r>
              <a:rPr lang="en-US" dirty="0" smtClean="0">
                <a:latin typeface="Arial" charset="0"/>
              </a:rPr>
              <a:t>4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D27C8F-83F4-304D-9A35-AC4CC04B5554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16304</TotalTime>
  <Words>631</Words>
  <Application>Microsoft Macintosh PowerPoint</Application>
  <PresentationFormat>On-screen Show (4:3)</PresentationFormat>
  <Paragraphs>128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1734</cp:revision>
  <dcterms:created xsi:type="dcterms:W3CDTF">2006-04-03T05:03:01Z</dcterms:created>
  <dcterms:modified xsi:type="dcterms:W3CDTF">2018-03-26T15:14:42Z</dcterms:modified>
</cp:coreProperties>
</file>