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58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0A2A286-D517-4147-AD69-CE3AC764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925B46-1FF4-2449-8EC2-2E4EAD2B7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3941F-56A4-D44B-BB0A-F5ABD356707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603F0B-AA5C-3043-BB12-AD337E27314C}" type="datetime1">
              <a:rPr lang="en-US" smtClean="0"/>
              <a:t>4/22/18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2002-D289-A446-9854-1BFEFEBAD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49EB-97AF-6245-997D-F151959E9EAC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4CEC-1B13-AF46-868D-FF159C4F2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7F58C-0754-6241-8DDA-BF9B86EBE743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65A9-6DAD-5F4C-AC8F-90A910E6C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10391-56AE-5D4B-8E03-0C3653FC5871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8A5A-DBF2-6347-B3F6-66DA9226C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956A8-7B4C-9247-94DC-3D459C5C1E0B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63EE-C0D3-4B43-82B6-807A137C7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F8260-696B-084D-999A-3DE0146D993A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B9FC3-73DB-4E4E-AA57-7F83DB0FC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59182-0310-034D-9641-E386A9400D9E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CBE0-3696-8B48-8182-1BDAB557B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3B32F-8A5E-3745-AE98-351A12BED2F6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6DDAE-0403-3A40-BFC4-EE7916C65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1366-DFA8-D147-8879-0763B1EA1ACE}" type="datetime1">
              <a:rPr lang="en-US" smtClean="0"/>
              <a:t>4/22/18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14C-B630-A644-B76D-89E6E438F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F7F69-4C60-0B4D-A5A5-388542A5C4A5}" type="datetime1">
              <a:rPr lang="en-US" smtClean="0"/>
              <a:t>4/22/18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2EF3-D14B-4642-A2A9-47846C719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753E5-0CE6-4449-86C5-22FBECAEEE82}" type="datetime1">
              <a:rPr lang="en-US" smtClean="0"/>
              <a:t>4/22/18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1B5-EEB6-1D45-BF36-BC330E9EE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F1770-169F-F04E-BA27-160DCBB4693A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213C-CC4E-CF47-9E75-4DC2737F1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29D1B-737A-3C42-858A-ABA4830F038E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7679-EC88-8B44-A4B2-25C069E0B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F1A5305-9339-AC43-AE22-F82ECAB48F09}" type="datetime1">
              <a:rPr lang="en-US" smtClean="0"/>
              <a:t>4/22/18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B3FC80F-B26F-A94C-A6AC-F2685373F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1" r:id="rId1"/>
    <p:sldLayoutId id="2147484919" r:id="rId2"/>
    <p:sldLayoutId id="2147484920" r:id="rId3"/>
    <p:sldLayoutId id="2147484921" r:id="rId4"/>
    <p:sldLayoutId id="2147484922" r:id="rId5"/>
    <p:sldLayoutId id="2147484923" r:id="rId6"/>
    <p:sldLayoutId id="2147484924" r:id="rId7"/>
    <p:sldLayoutId id="2147484925" r:id="rId8"/>
    <p:sldLayoutId id="2147484926" r:id="rId9"/>
    <p:sldLayoutId id="2147484927" r:id="rId10"/>
    <p:sldLayoutId id="2147484928" r:id="rId11"/>
    <p:sldLayoutId id="2147484929" r:id="rId12"/>
    <p:sldLayoutId id="214748493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Bitwise operators (continued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Lowest 16 bits </a:t>
            </a:r>
            <a:r>
              <a:rPr lang="en-US" dirty="0" smtClean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A9F7D-9912-CF4F-A45E-CF86EF7A1E5E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5FD2F-8359-FB46-9B94-06932964C583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 </a:t>
            </a:r>
          </a:p>
          <a:p>
            <a:pPr lvl="1"/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Wednesday, 5/2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basic file I/O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10 (extra credit) to be posted; due Wednesday, 5/9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file I/O and bitwise operators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>
                <a:latin typeface="Arial" charset="0"/>
              </a:rPr>
              <a:t>Grading will be tougher than typical assignment</a:t>
            </a: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B8AED-D58A-E64B-8FF9-A8EE051DC3F1}" type="datetime1">
              <a:rPr lang="en-US" sz="1200" smtClean="0">
                <a:latin typeface="Garamond" charset="0"/>
              </a:rPr>
              <a:t>4/22/18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F8B8F1-A727-1445-AEC9-A23FBAB4A8B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8 due today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Wednesday, 5/2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Deals with basic file I/O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10 (extra credit) to be posted; due Wednesday, 5/9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Deals with file I/O and bitwise operators</a:t>
            </a:r>
            <a:endParaRPr lang="en-US" dirty="0" smtClean="0">
              <a:latin typeface="Arial" charset="0"/>
            </a:endParaRP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Grading will be tougher than typical assignment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</a:rPr>
              <a:t>Review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Bitwise operators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Today’s lecture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Applications of bitwise operators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888573-6658-CA4A-B233-B7C79630F439}" type="datetime1">
              <a:rPr lang="en-US" sz="1200" smtClean="0">
                <a:latin typeface="Garamond" charset="0"/>
              </a:rPr>
              <a:t>4/22/18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EEB514-793F-DF45-8DD1-914270D58BA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D0C902-3642-884A-93B1-0378144EAA09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711EDE-453B-7143-8061-C9C3F49546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Common bitwise operations</a:t>
            </a:r>
            <a:endParaRPr lang="en-US" dirty="0">
              <a:ea typeface="+mj-ea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Set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1)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0)</a:t>
            </a:r>
            <a:r>
              <a:rPr lang="en-US">
                <a:latin typeface="Arial" charset="0"/>
              </a:rPr>
              <a:t>?</a:t>
            </a:r>
          </a:p>
          <a:p>
            <a:r>
              <a:rPr lang="en-US">
                <a:latin typeface="Arial" charset="0"/>
              </a:rPr>
              <a:t>Note: 0 ≤ b ≤ 31; least significant (rightmost) bit is bit 0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E81032-A280-0A4C-936E-6A7F85B12DA9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 solution</a:t>
            </a:r>
            <a:endParaRPr lang="en-US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0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AE589-7DCD-1D4C-A41B-4DC4C99B6C61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an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, and a number,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 smtClean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1)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Clear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0)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get 0 in specific bit position, shift 1 to that position and then invert bit mask: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66E595-F0EB-6141-A0AF-7C5EFDF02F70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General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|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^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715CF7-C1BC-0E44-94EB-0B895E92A054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26C75E-6312-4D4C-B50D-5D12BBD24345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42F7E4-D0F5-AA46-AC87-3FAF15BA7DB3}" type="datetime1">
              <a:rPr lang="en-US" sz="1200" smtClean="0">
                <a:latin typeface="Garamond" charset="0"/>
                <a:cs typeface="Arial" charset="0"/>
              </a:rPr>
              <a:t>4/22/18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32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15961</TotalTime>
  <Words>1141</Words>
  <Application>Microsoft Macintosh PowerPoint</Application>
  <PresentationFormat>On-screen Show (4:3)</PresentationFormat>
  <Paragraphs>185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16.216 ECE Application Programming</vt:lpstr>
      <vt:lpstr>Lecture outline</vt:lpstr>
      <vt:lpstr>Review: bit manipulation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Hexadecimal output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1721</cp:revision>
  <dcterms:created xsi:type="dcterms:W3CDTF">2006-04-03T05:03:01Z</dcterms:created>
  <dcterms:modified xsi:type="dcterms:W3CDTF">2018-04-23T03:01:58Z</dcterms:modified>
</cp:coreProperties>
</file>