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422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47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E8A44-A662-D948-AEA5-F39EF42E04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A52248-50E9-8D44-A935-A17865213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9C7FC1-C54D-B54B-B7BB-BA49E876415D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57A72-0702-6844-8164-35F6866D2CC5}" type="datetime1">
              <a:rPr lang="en-US" smtClean="0"/>
              <a:t>2/1/18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E44C-019E-6242-B7C5-331D75F48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74A3C-2BB8-9B4D-AEA5-8C16D68CD09B}" type="datetime1">
              <a:rPr lang="en-US" smtClean="0"/>
              <a:t>2/1/18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F2FF-01F6-3148-B932-2F10C5B12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64C51-FF61-4B4C-9E61-3A38426BE4D0}" type="datetime1">
              <a:rPr lang="en-US" smtClean="0"/>
              <a:t>2/1/18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0647-2404-1E4A-BD5A-13ECACE6A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59EF-FF41-7348-8009-73ACF9E858AC}" type="datetime1">
              <a:rPr lang="en-US" smtClean="0"/>
              <a:t>2/1/18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D4C52-C2EC-0E4B-9A6C-4B5080AECA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411D1-9D2B-0A4F-8101-6DDBEEB295F7}" type="datetime1">
              <a:rPr lang="en-US" smtClean="0"/>
              <a:t>2/1/18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3BEF5-F649-1347-9A6A-5D8B1DAFF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062E64-C662-8F4C-AFAD-2DD92F31B509}" type="datetime1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3FFC2-3E4B-0D43-8954-2093147FC89A}" type="datetime1">
              <a:rPr lang="en-US" smtClean="0"/>
              <a:t>2/1/18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8572-DE46-8F4A-AB8C-3061F1206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1B08E-34A5-2C40-BF86-774D9BC247AE}" type="datetime1">
              <a:rPr lang="en-US" smtClean="0"/>
              <a:t>2/1/18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83273-562D-704C-A275-7AF849DAB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A3F01-E10E-9C4F-A98E-29FFC1FA8908}" type="datetime1">
              <a:rPr lang="en-US" smtClean="0"/>
              <a:t>2/1/18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406E7-C0E1-0A4A-B8A1-C2BBD7D97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C300F-FE6A-3349-89CA-5467BADBB402}" type="datetime1">
              <a:rPr lang="en-US" smtClean="0"/>
              <a:t>2/1/18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7EAD2-318E-0A49-A53D-2BF746C7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F8D0F-B99A-1141-9881-7F47E431A9A7}" type="datetime1">
              <a:rPr lang="en-US" smtClean="0"/>
              <a:t>2/1/18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73695-B8D5-0340-8820-7FD6271DB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CF5D4-EF1B-A34E-B963-357E7DFB266C}" type="datetime1">
              <a:rPr lang="en-US" smtClean="0"/>
              <a:t>2/1/18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5385-FAFF-BB4D-B6AA-050F98D7E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CFC4D-943D-D746-9C35-F5702C8671C6}" type="datetime1">
              <a:rPr lang="en-US" smtClean="0"/>
              <a:t>2/1/18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CF8D4-0015-1648-8557-49308FFD0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46D44-BC55-FE48-8A91-33DCF39144AE}" type="datetime1">
              <a:rPr lang="en-US" smtClean="0"/>
              <a:t>2/1/18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20AB1-B85B-644D-8155-57B31A5968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B50C4EC-D353-DA49-8A1E-C6F46F33A60C}" type="datetime1">
              <a:rPr lang="en-US" smtClean="0"/>
              <a:t>2/1/18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C610077-26EF-584A-B555-0CB32349A6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  <p:sldLayoutId id="2147484478" r:id="rId13"/>
    <p:sldLayoutId id="214748448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PE1: Flowcharts and debugging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354ED4-E728-134D-8F2E-8BF5AC983CE6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Conditional statements: if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smtClean="0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2/7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C82D47-CF9C-3C4E-AA39-3B3118DDB2C6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CF91C-3FAF-9F4B-8A91-B879344D54EA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2/7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DC6FAE-3273-6E4E-A97A-CAF6B3284645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CED52A-8CE3-1D4A-9691-F41F3F36204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To read input, use format specifiers in </a:t>
            </a:r>
            <a:r>
              <a:rPr lang="en-US">
                <a:latin typeface="Courier New" charset="0"/>
                <a:cs typeface="Courier New" charset="0"/>
              </a:rPr>
              <a:t>scanf() </a:t>
            </a:r>
            <a:r>
              <a:rPr lang="en-US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>
                <a:latin typeface="Courier New" charset="0"/>
              </a:rPr>
              <a:t>scanf("%d %f",&amp;hours,&amp;rate);</a:t>
            </a:r>
          </a:p>
          <a:p>
            <a:r>
              <a:rPr lang="en-US">
                <a:latin typeface="Arial" charset="0"/>
              </a:rPr>
              <a:t>Space in format string only matters if using </a:t>
            </a:r>
            <a:r>
              <a:rPr lang="en-US">
                <a:latin typeface="Courier New" charset="0"/>
                <a:cs typeface="Courier New" charset="0"/>
              </a:rPr>
              <a:t>%c </a:t>
            </a:r>
            <a:r>
              <a:rPr lang="en-US">
                <a:latin typeface="Arial" charset="0"/>
              </a:rPr>
              <a:t>format specifier</a:t>
            </a:r>
          </a:p>
          <a:p>
            <a:r>
              <a:rPr lang="en-US">
                <a:latin typeface="Arial" charset="0"/>
              </a:rPr>
              <a:t>If format of input does not match format specifier,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stops and returns # values successfully 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2DE971-22F2-4146-8493-549666F5FB0D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A926A3-BBFA-F04B-BF70-A43C5549C153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2E3528-E1A2-7E48-B74A-63198D052472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FC44D8-7161-1C44-9980-0D74770861D5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7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79E8D2-ACD3-E049-80D9-6D1AA7466D76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F355FD-2EE7-734D-BAFB-BA43C4ACCF27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450F2E-28A4-5F49-A825-AD13A8D77FE9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6756</TotalTime>
  <Words>575</Words>
  <Application>Microsoft Macintosh PowerPoint</Application>
  <PresentationFormat>On-screen Show (4:3)</PresentationFormat>
  <Paragraphs>130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Edge</vt:lpstr>
      <vt:lpstr>Equation</vt:lpstr>
      <vt:lpstr>EECE.2160 ECE Application Programming</vt:lpstr>
      <vt:lpstr>Lecture outline</vt:lpstr>
      <vt:lpstr>Review: scanf()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1538</cp:revision>
  <dcterms:created xsi:type="dcterms:W3CDTF">2006-04-03T05:03:01Z</dcterms:created>
  <dcterms:modified xsi:type="dcterms:W3CDTF">2018-02-01T20:01:07Z</dcterms:modified>
</cp:coreProperties>
</file>