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A3650-82BD-DA48-B20C-6D6A71E4E61E}" type="datetime1">
              <a:rPr lang="en-US" smtClean="0"/>
              <a:t>2/8/18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5CDD9-B4AF-1C45-8036-31A0323400EC}" type="datetime1">
              <a:rPr lang="en-US" smtClean="0"/>
              <a:t>2/8/18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E8426-7575-4C4D-AA6D-4C6E3AF86FC1}" type="datetime1">
              <a:rPr lang="en-US" smtClean="0"/>
              <a:t>2/8/18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0F87B-DDAF-9745-A024-3AADDC0A5440}" type="datetime1">
              <a:rPr lang="en-US" smtClean="0"/>
              <a:t>2/8/18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2E4B0-4B93-AA43-BAA0-2AE4532A792E}" type="datetime1">
              <a:rPr lang="en-US" smtClean="0"/>
              <a:t>2/8/18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0DFF0-262E-9E4C-9260-917F91DEE840}" type="datetime1">
              <a:rPr lang="en-US" smtClean="0"/>
              <a:t>2/8/18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52970F-4DC7-E34B-BE67-23FD3A512D2A}" type="datetime1">
              <a:rPr lang="en-US" smtClean="0"/>
              <a:t>2/8/18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43211-77F3-8949-8B88-4B44E67AED38}" type="datetime1">
              <a:rPr lang="en-US" smtClean="0"/>
              <a:t>2/8/18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49219-8D49-6245-ADEE-0AEB94D545CD}" type="datetime1">
              <a:rPr lang="en-US" smtClean="0"/>
              <a:t>2/8/18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19B38-2363-0F40-AF60-5E0CAAB56D0B}" type="datetime1">
              <a:rPr lang="en-US" smtClean="0"/>
              <a:t>2/8/18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31880-4E0F-024F-9032-615BD2F134A3}" type="datetime1">
              <a:rPr lang="en-US" smtClean="0"/>
              <a:t>2/8/18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96CC-7483-A74A-A410-1BBB15AAE625}" type="datetime1">
              <a:rPr lang="en-US" smtClean="0"/>
              <a:t>2/8/18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A75C2-A190-7C4B-A7E6-75583585C1F3}" type="datetime1">
              <a:rPr lang="en-US" smtClean="0"/>
              <a:t>2/8/18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8006351-A538-864B-BC0F-102CEC185DAC}" type="datetime1">
              <a:rPr lang="en-US" smtClean="0"/>
              <a:t>2/8/18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B7B296-1E3E-1D4B-AFEC-C6CEC5589B95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27D9A5-AE18-6E4C-81BC-8A62093845BC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CE3A14-420A-154C-B8B0-D072C4B71D61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760E64-B71C-284F-9732-F2CD4ED0B0A1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7A06BB-069E-A145-974D-52B7BE7A8177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pPr lvl="1"/>
            <a:r>
              <a:rPr lang="en-US" dirty="0" smtClean="0">
                <a:latin typeface="Arial" charset="0"/>
              </a:rPr>
              <a:t>Switch </a:t>
            </a:r>
            <a:r>
              <a:rPr lang="en-US" dirty="0">
                <a:latin typeface="Arial" charset="0"/>
              </a:rPr>
              <a:t>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due today</a:t>
            </a:r>
          </a:p>
          <a:p>
            <a:pPr lvl="1"/>
            <a:r>
              <a:rPr lang="en-US" dirty="0"/>
              <a:t>Program 3 to be posted, due Tuesday, 2/20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Will discuss in class Monday</a:t>
            </a:r>
          </a:p>
          <a:p>
            <a:pPr lvl="1"/>
            <a:r>
              <a:rPr lang="en-US" dirty="0"/>
              <a:t>Looking ahead: Exam 1: Friday, 2/23 (2 weeks)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</a:t>
            </a:r>
            <a:r>
              <a:rPr lang="en-US" dirty="0" smtClean="0"/>
              <a:t>allowed</a:t>
            </a:r>
          </a:p>
          <a:p>
            <a:pPr lvl="1"/>
            <a:r>
              <a:rPr lang="en-US"/>
              <a:t>Looking even further ahead: Exam 3 on Thursday, 5/10, 6:30-9:30 PM</a:t>
            </a:r>
          </a:p>
          <a:p>
            <a:pPr lvl="1"/>
            <a:endParaRPr lang="en-US" dirty="0"/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F58600-CF06-8448-A88D-00872BD33771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due today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3 to be posted, due </a:t>
            </a:r>
            <a:r>
              <a:rPr lang="en-US" dirty="0" smtClean="0"/>
              <a:t>Tuesday, 2/20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Will discuss in class </a:t>
            </a:r>
            <a:r>
              <a:rPr lang="en-US" dirty="0" smtClean="0">
                <a:solidFill>
                  <a:srgbClr val="000000"/>
                </a:solidFill>
              </a:rPr>
              <a:t>Monday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Looking ahead: Exam </a:t>
            </a:r>
            <a:r>
              <a:rPr lang="en-US" dirty="0" smtClean="0"/>
              <a:t>1 on Friday, 2/23 (</a:t>
            </a:r>
            <a:r>
              <a:rPr lang="en-US" dirty="0" smtClean="0"/>
              <a:t>2 weeks)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calculators or other electronic devices </a:t>
            </a:r>
            <a:r>
              <a:rPr lang="en-US" dirty="0" smtClean="0"/>
              <a:t>allowed</a:t>
            </a:r>
          </a:p>
          <a:p>
            <a:pPr lvl="1"/>
            <a:r>
              <a:rPr lang="en-US" dirty="0" smtClean="0"/>
              <a:t>Looking even further ahead: Exam 3 on Thursday, 5/10, 6:30-9:30 PM</a:t>
            </a:r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348416-90B4-5943-A0DE-A7E9BB1118FE}" type="datetime1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Recall that flowcharts can include decisions</a:t>
            </a:r>
          </a:p>
          <a:p>
            <a:pPr lvl="1"/>
            <a:r>
              <a:rPr lang="en-US">
                <a:latin typeface="Arial" charset="0"/>
              </a:rPr>
              <a:t>Conditionally execute some path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EB7892-D708-244F-B39F-79511BFD9FFF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F4FE-5863-ED42-B02A-BA4A83A03875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F47F38-FFAA-114E-895F-661FF1B4755A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D0145A-38C4-FC43-9BF2-F67933444C1B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ADDFA0-148E-894B-A981-9678E093137F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8C08E-05B3-CE42-95D2-8BFB292DCBBC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E2860B-E4A8-B348-A9DD-8CC8FEA2299B}" type="datetime1">
              <a:rPr lang="en-US" smtClean="0">
                <a:latin typeface="Garamond" charset="0"/>
              </a:rPr>
              <a:t>2/8/18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7425</TotalTime>
  <Words>753</Words>
  <Application>Microsoft Macintosh PowerPoint</Application>
  <PresentationFormat>On-screen Show (4:3)</PresentationFormat>
  <Paragraphs>212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1595</cp:revision>
  <dcterms:created xsi:type="dcterms:W3CDTF">2006-04-03T05:03:01Z</dcterms:created>
  <dcterms:modified xsi:type="dcterms:W3CDTF">2018-02-09T04:10:04Z</dcterms:modified>
</cp:coreProperties>
</file>