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4"/>
  </p:notesMasterIdLst>
  <p:handoutMasterIdLst>
    <p:handoutMasterId r:id="rId45"/>
  </p:handoutMasterIdLst>
  <p:sldIdLst>
    <p:sldId id="256" r:id="rId2"/>
    <p:sldId id="422" r:id="rId3"/>
    <p:sldId id="509" r:id="rId4"/>
    <p:sldId id="508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447" r:id="rId4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03" autoAdjust="0"/>
  </p:normalViewPr>
  <p:slideViewPr>
    <p:cSldViewPr>
      <p:cViewPr>
        <p:scale>
          <a:sx n="66" d="100"/>
          <a:sy n="66" d="100"/>
        </p:scale>
        <p:origin x="2304" y="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4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01344-EA60-3946-8138-31ED7D83D007}" type="datetime1">
              <a:rPr lang="en-US" smtClean="0"/>
              <a:t>5/22/18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37E63-5DF9-2046-A8E0-B215A9D08C99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32C48-08E3-8547-8408-0C1FC4803BE4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D697B-09B7-B84B-8D2A-0C489509D142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9D4A4-9570-D244-988C-FD4CBCD8A0BE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2EAF7D-4747-234C-98AB-414EEC8E9C91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0C1C5FD-1574-3F4C-9F7A-AB95A4AA4F77}" type="datetime1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81F0F-276F-C347-B61F-0B66A20D92EB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BDDF5-8CFA-304D-9E27-59668ECCCA6F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7DC7D-8886-5744-AD8C-DAD1D0E51E63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B25B8-31B7-C94C-9B57-2D9490F825DE}" type="datetime1">
              <a:rPr lang="en-US" smtClean="0"/>
              <a:t>5/22/18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2C48B-16BA-DC41-881D-A965E9654AEF}" type="datetime1">
              <a:rPr lang="en-US" smtClean="0"/>
              <a:t>5/22/18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97540-D563-A247-A319-9C853EB8E0EC}" type="datetime1">
              <a:rPr lang="en-US" smtClean="0"/>
              <a:t>5/22/18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6D8A7-8CF5-5346-8698-F5D655EE2C05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2BD4D-7FF3-A24A-BB39-BBD6076F136E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1BDBD51-1EE3-6F42-8998-3E0DFBB1A986}" type="datetime1">
              <a:rPr lang="en-US" smtClean="0"/>
              <a:t>5/22/18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2" r:id="rId14"/>
    <p:sldLayoutId id="2147484493" r:id="rId1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PE1: </a:t>
            </a:r>
            <a:r>
              <a:rPr lang="en-US" dirty="0" smtClean="0">
                <a:latin typeface="Arial" charset="0"/>
              </a:rPr>
              <a:t>Flowcharts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4C488E-38C4-C349-8DE2-6900A60F0FB9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7A8E80-4FF4-5D47-8EE6-1A3AA3EA744A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214958-8605-B64E-98D9-1B3D938984FA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BC1BC1-AC8C-0C44-B75B-49DB568D80B9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B842B4-40BE-FC40-AD2C-B251547B3886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1C78AB-2EF2-6B4D-A07B-35394AFB8994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6ABBF0-024D-7F42-8439-785E73885335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DE7E72-BC7F-B349-98DF-8219DD437F19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7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FF28C8-EC2B-964E-B1C5-B8CC1C42E9C4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1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F9A243-463F-9140-93CD-111DF09C245E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0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</a:t>
            </a:r>
            <a:r>
              <a:rPr lang="en-US" dirty="0" smtClean="0"/>
              <a:t>tomorrow</a:t>
            </a:r>
          </a:p>
          <a:p>
            <a:pPr lvl="1"/>
            <a:r>
              <a:rPr lang="en-US" dirty="0" smtClean="0"/>
              <a:t>No lecture Monday (Memorial Day)</a:t>
            </a:r>
            <a:endParaRPr lang="en-US" dirty="0" smtClean="0"/>
          </a:p>
          <a:p>
            <a:pPr lvl="1"/>
            <a:r>
              <a:rPr lang="en-US" dirty="0" smtClean="0"/>
              <a:t>Program 2 </a:t>
            </a:r>
            <a:r>
              <a:rPr lang="en-US" dirty="0" smtClean="0"/>
              <a:t>to be posted; due Tuesday, 5/29</a:t>
            </a:r>
            <a:endParaRPr lang="en-US" b="1" dirty="0" smtClean="0"/>
          </a:p>
          <a:p>
            <a:pPr lvl="1"/>
            <a:r>
              <a:rPr lang="en-US" dirty="0" smtClean="0"/>
              <a:t>Looking ahead: Exam 1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smtClean="0"/>
              <a:t>Monday, 6/4</a:t>
            </a:r>
            <a:endParaRPr lang="en-US" dirty="0" smtClean="0"/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calculators or other electronic devices allowed</a:t>
            </a:r>
          </a:p>
          <a:p>
            <a:r>
              <a:rPr lang="en-US" dirty="0" smtClean="0"/>
              <a:t>Review</a:t>
            </a:r>
            <a:endParaRPr lang="en-US" dirty="0" smtClean="0"/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() and </a:t>
            </a:r>
            <a:r>
              <a:rPr lang="en-US" dirty="0" err="1" smtClean="0"/>
              <a:t>scanf</a:t>
            </a:r>
            <a:r>
              <a:rPr lang="en-US" dirty="0" smtClean="0"/>
              <a:t>() basics</a:t>
            </a:r>
            <a:endParaRPr lang="en-US" dirty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If statements</a:t>
            </a:r>
          </a:p>
          <a:p>
            <a:pPr lvl="1"/>
            <a:r>
              <a:rPr lang="en-US" dirty="0" smtClean="0"/>
              <a:t>Switch statements</a:t>
            </a:r>
          </a:p>
          <a:p>
            <a:pPr lvl="1"/>
            <a:r>
              <a:rPr lang="en-US" dirty="0" smtClean="0"/>
              <a:t>PE1: </a:t>
            </a:r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C2860CA-79D1-7C47-974F-AC5246D98994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D10A3A-B5F8-294D-817B-F11EF315A9FE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(1 &lt;= n &lt;= 10 )		// THIS WILL NOT COMPILE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DECFB9-9CD2-F04C-8450-056073012035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1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BF1490-787A-4A46-AE9E-20103D521588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A0D674-C12E-D649-9552-CE5CC5C55A50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548A4B-41CB-9D48-A455-5C7478D27FEC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28801A-E8E0-0D4F-B313-FA9E78C4F502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AF39BB-30F5-0B4D-B6A8-A38337E9B607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084B83-C76A-854C-A925-12C531B339D1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47D218-9CDF-A24A-87E9-238F6C43B856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BBF39-07B6-F341-8A7C-45E454610779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90FB9E-5ED9-204E-BCDA-CB3FF24F88EE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1F9FF2-8BE0-2541-A435-78EF7A8FE9F0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3721BA-F8CF-6F4F-922D-DFE26C3D98E0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D30A22-4E8B-0743-8E1B-7B0952DC2090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66C869-BE42-CD4E-8FC3-C23C27FF1571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A7F63D-9A96-3F41-970A-CC7EBF0F24C2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4E4396-6C08-4F45-9F5D-896A6498F2E6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6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AF9643-B5AE-FB4F-BFCE-FE3581575130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  <p:extLst>
      <p:ext uri="{BB962C8B-B14F-4D97-AF65-F5344CB8AC3E}">
        <p14:creationId xmlns:p14="http://schemas.microsoft.com/office/powerpoint/2010/main" val="28987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B8DD03-2FB6-A648-9390-97B25520D506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0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0E61E-6BBD-2249-BEB2-6F796172680A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3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5189B6-3DDF-F443-BB25-505ADF4BEB83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4CC994-723B-D24B-83D3-FCC5F875B48C}" type="datetime1">
              <a:rPr lang="en-US" sz="1200" smtClean="0">
                <a:latin typeface="Garamond" charset="0"/>
              </a:rPr>
              <a:t>5/22/18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2F2BEB-D3F2-1941-93B2-E055E6929002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5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8DAD24-3474-AD4B-A87D-09CAD32948F1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41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Loops (while, do-while, for)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1 due tomorrow</a:t>
            </a:r>
          </a:p>
          <a:p>
            <a:pPr lvl="1"/>
            <a:r>
              <a:rPr lang="en-US" dirty="0"/>
              <a:t>No lecture Monday (Memorial Day)</a:t>
            </a:r>
          </a:p>
          <a:p>
            <a:pPr lvl="1"/>
            <a:r>
              <a:rPr lang="en-US" dirty="0"/>
              <a:t>Program 2 to be posted; due Tuesday, 5/29</a:t>
            </a:r>
            <a:endParaRPr lang="en-US" b="1" dirty="0"/>
          </a:p>
          <a:p>
            <a:pPr lvl="1"/>
            <a:r>
              <a:rPr lang="en-US" dirty="0"/>
              <a:t>Looking ahead: Exam 1 on Monday, 6/4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/>
              <a:t>No calculators or other electronic devices allowed</a:t>
            </a:r>
          </a:p>
          <a:p>
            <a:pPr lvl="2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7DD6DF-3FBC-8D41-9CC2-C964CC3BBE77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42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Flowchart decision blocks: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Conditionally execute some path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May want to:</a:t>
            </a:r>
          </a:p>
          <a:p>
            <a:pPr lvl="1"/>
            <a:r>
              <a:rPr lang="en-US" dirty="0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09A51B-9A53-EC46-B3D2-8AA1B83C95F4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2362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2438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3124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CF49CD-11D9-E449-AD76-3EAF7BBF61EF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4C42DE-4BED-7B44-9A98-8532C153D297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3A54CD-1768-1943-A091-742275234F0D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1C081D-5469-5747-A875-30648527773B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7311</TotalTime>
  <Words>2011</Words>
  <Application>Microsoft Macintosh PowerPoint</Application>
  <PresentationFormat>On-screen Show (4:3)</PresentationFormat>
  <Paragraphs>541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Courier New</vt:lpstr>
      <vt:lpstr>Garamond</vt:lpstr>
      <vt:lpstr>ＭＳ Ｐゴシック</vt:lpstr>
      <vt:lpstr>Wingdings</vt:lpstr>
      <vt:lpstr>Arial</vt:lpstr>
      <vt:lpstr>Edge</vt:lpstr>
      <vt:lpstr>Equation</vt:lpstr>
      <vt:lpstr>EECE.2160 ECE Application Programming</vt:lpstr>
      <vt:lpstr>Lecture outline</vt:lpstr>
      <vt:lpstr>Review: C operators</vt:lpstr>
      <vt:lpstr>Review: printf() and scanf() basics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1575</cp:revision>
  <dcterms:created xsi:type="dcterms:W3CDTF">2006-04-03T05:03:01Z</dcterms:created>
  <dcterms:modified xsi:type="dcterms:W3CDTF">2018-05-23T02:25:22Z</dcterms:modified>
</cp:coreProperties>
</file>