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519" r:id="rId18"/>
    <p:sldId id="520" r:id="rId19"/>
    <p:sldId id="521" r:id="rId20"/>
    <p:sldId id="522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5932DB7-C50E-4405-991F-85DC14223169}">
          <p14:sldIdLst>
            <p14:sldId id="256"/>
            <p14:sldId id="422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519"/>
            <p14:sldId id="520"/>
            <p14:sldId id="521"/>
            <p14:sldId id="522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7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F9CA83-8AB9-4656-93A1-BC791F6FC820}" type="datetime1">
              <a:rPr lang="en-US" smtClean="0"/>
              <a:t>10/16/2019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54437-7255-4FE3-9FCD-47A5020CD629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EC9CE-4357-41E8-923F-BCDA00D0A8C2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A28B-8287-422F-B746-0E850B3B7D76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9BA7-0CFB-4C50-9BFD-267C03E11A6A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F121-5E81-444D-B68E-242A17231BD3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9043F-688E-4CD6-AC26-9A71ECC635F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E5B3A-47BE-4C83-A077-49EB7B8E7555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09F0E-9CB8-45B6-ACD2-2BC160530366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9F11D-70D0-4E7C-97F7-084A631642FC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4B693-E64B-4AA3-9729-F744E376519C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ACDA2-4CDD-4AF2-8060-A8BBBC6B7CD5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09004-ACFA-4FD4-8A66-DDAD63C4A8DD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FCAF8FD-064F-41DF-BF00-F5B6F5AFB7C0}" type="datetime1">
              <a:rPr lang="en-US" smtClean="0"/>
              <a:t>10/16/2019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F2592F-ACB2-4D5C-9757-B28E2D9A34E1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7F4EC4-5956-4D1E-8E5B-F9580D734C79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5D2193-BAB2-4A68-8058-2C27C73C0642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8A26F9-A5C6-4256-9686-42B4EFA9FE4F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F67B26-9F27-44D7-8B4B-AC5AFFE48488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E01EB6-9582-4CC0-AC41-BAED175C39B8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FFB00F-AC14-4DAB-9D0F-5CD8D0FF8A25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>
                <a:latin typeface="Arial" charset="0"/>
              </a:rPr>
              <a:t>Takes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, length, as an argument and prints a series of “length” dashes on a single line</a:t>
            </a:r>
          </a:p>
          <a:p>
            <a:pPr lvl="1"/>
            <a:r>
              <a:rPr lang="en-US" dirty="0">
                <a:latin typeface="Arial" charset="0"/>
              </a:rPr>
              <a:t>Reads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350575-C964-4C19-AB7B-49DFF214B5CA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Takes 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length)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3D3303-B3E2-4CF0-87C9-976F995D0C0C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C5EE7F-CD6C-4E73-B17D-C7549065078C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 due today (10/15)</a:t>
            </a:r>
          </a:p>
          <a:p>
            <a:pPr lvl="1"/>
            <a:r>
              <a:rPr lang="en-US" dirty="0">
                <a:latin typeface="Arial" charset="0"/>
              </a:rPr>
              <a:t>Program 5 to be posted; due date TBD</a:t>
            </a:r>
          </a:p>
          <a:p>
            <a:pPr lvl="1"/>
            <a:r>
              <a:rPr lang="en-US" dirty="0">
                <a:latin typeface="Arial" charset="0"/>
              </a:rPr>
              <a:t>New textbook exercises: Chapter 4 (part 2) due Monday, 10/21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dirty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718226-B6C7-4FA6-8842-F4CE1DC01B3C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D57058-0F2B-4F17-85E9-C838DC321684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Pointers and pointer arguments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 </a:t>
            </a:r>
            <a:r>
              <a:rPr lang="en-US">
                <a:latin typeface="Arial" charset="0"/>
              </a:rPr>
              <a:t>due today (10/15)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5 to be posted; due date TBD</a:t>
            </a:r>
          </a:p>
          <a:p>
            <a:pPr lvl="1"/>
            <a:r>
              <a:rPr lang="en-US" dirty="0">
                <a:latin typeface="Arial" charset="0"/>
              </a:rPr>
              <a:t>New textbook exercises: Chapter 4 (part 2) due Monday, 10/21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77591C-1BD8-4A4E-884E-7762CD39B29F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1BCE6-8CB5-42BB-BF3D-AA6AAE579615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65276-DF3F-4498-898C-55D92D094F91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175345-F9AF-4402-BF2A-2DD3B0BC4115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4BE63D-B3C0-4D2B-8D72-8B8CBD18EAF3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A847F-F890-4654-BC53-AC77523FDDB9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09E93B-8C19-42AD-AC21-722697170373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2794A-78F0-4DB7-AE76-ABFD11BC12B5}" type="datetime1">
              <a:rPr lang="en-US" sz="1200" smtClean="0">
                <a:latin typeface="Garamond" charset="0"/>
              </a:rPr>
              <a:t>10/16/2019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8805</TotalTime>
  <Words>922</Words>
  <Application>Microsoft Office PowerPoint</Application>
  <PresentationFormat>On-screen Show (4:3)</PresentationFormat>
  <Paragraphs>316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1635</cp:revision>
  <dcterms:created xsi:type="dcterms:W3CDTF">2006-04-03T05:03:01Z</dcterms:created>
  <dcterms:modified xsi:type="dcterms:W3CDTF">2019-10-16T12:54:13Z</dcterms:modified>
</cp:coreProperties>
</file>