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542" r:id="rId3"/>
    <p:sldId id="543" r:id="rId4"/>
    <p:sldId id="544" r:id="rId5"/>
    <p:sldId id="545" r:id="rId6"/>
    <p:sldId id="546" r:id="rId7"/>
    <p:sldId id="547" r:id="rId8"/>
    <p:sldId id="548" r:id="rId9"/>
    <p:sldId id="549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749F1-9C2F-4780-B9FE-D8A99D8AE332}" v="4" dt="2019-10-29T17:07:54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91C6FAA6-A8A9-411F-B236-7BDA627DEC84}"/>
    <pc:docChg chg="custSel addSld delSld modSld">
      <pc:chgData name="Geiger, Michael J" userId="13cae92b-b37c-450b-a449-82fcae19569d" providerId="ADAL" clId="{91C6FAA6-A8A9-411F-B236-7BDA627DEC84}" dt="2019-10-29T17:08:49.241" v="128" actId="20577"/>
      <pc:docMkLst>
        <pc:docMk/>
      </pc:docMkLst>
      <pc:sldChg chg="modSp">
        <pc:chgData name="Geiger, Michael J" userId="13cae92b-b37c-450b-a449-82fcae19569d" providerId="ADAL" clId="{91C6FAA6-A8A9-411F-B236-7BDA627DEC84}" dt="2019-10-29T17:06:40.006" v="20" actId="20577"/>
        <pc:sldMkLst>
          <pc:docMk/>
          <pc:sldMk cId="0" sldId="256"/>
        </pc:sldMkLst>
        <pc:spChg chg="mod">
          <ac:chgData name="Geiger, Michael J" userId="13cae92b-b37c-450b-a449-82fcae19569d" providerId="ADAL" clId="{91C6FAA6-A8A9-411F-B236-7BDA627DEC84}" dt="2019-10-29T17:06:40.006" v="20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del">
        <pc:chgData name="Geiger, Michael J" userId="13cae92b-b37c-450b-a449-82fcae19569d" providerId="ADAL" clId="{91C6FAA6-A8A9-411F-B236-7BDA627DEC84}" dt="2019-10-29T17:06:31.313" v="0" actId="2696"/>
        <pc:sldMkLst>
          <pc:docMk/>
          <pc:sldMk cId="0" sldId="257"/>
        </pc:sldMkLst>
      </pc:sldChg>
      <pc:sldChg chg="modSp del">
        <pc:chgData name="Geiger, Michael J" userId="13cae92b-b37c-450b-a449-82fcae19569d" providerId="ADAL" clId="{91C6FAA6-A8A9-411F-B236-7BDA627DEC84}" dt="2019-10-29T17:07:52.156" v="96" actId="2696"/>
        <pc:sldMkLst>
          <pc:docMk/>
          <pc:sldMk cId="0" sldId="410"/>
        </pc:sldMkLst>
        <pc:spChg chg="mod">
          <ac:chgData name="Geiger, Michael J" userId="13cae92b-b37c-450b-a449-82fcae19569d" providerId="ADAL" clId="{91C6FAA6-A8A9-411F-B236-7BDA627DEC84}" dt="2019-10-29T17:07:47.915" v="95" actId="20577"/>
          <ac:spMkLst>
            <pc:docMk/>
            <pc:sldMk cId="0" sldId="410"/>
            <ac:spMk id="40962" creationId="{00000000-0000-0000-0000-000000000000}"/>
          </ac:spMkLst>
        </pc:spChg>
      </pc:sldChg>
      <pc:sldChg chg="del">
        <pc:chgData name="Geiger, Michael J" userId="13cae92b-b37c-450b-a449-82fcae19569d" providerId="ADAL" clId="{91C6FAA6-A8A9-411F-B236-7BDA627DEC84}" dt="2019-10-29T17:07:41.315" v="78" actId="2696"/>
        <pc:sldMkLst>
          <pc:docMk/>
          <pc:sldMk cId="3014744672" sldId="507"/>
        </pc:sldMkLst>
      </pc:sldChg>
      <pc:sldChg chg="del">
        <pc:chgData name="Geiger, Michael J" userId="13cae92b-b37c-450b-a449-82fcae19569d" providerId="ADAL" clId="{91C6FAA6-A8A9-411F-B236-7BDA627DEC84}" dt="2019-10-29T17:07:41.353" v="79" actId="2696"/>
        <pc:sldMkLst>
          <pc:docMk/>
          <pc:sldMk cId="3020675307" sldId="508"/>
        </pc:sldMkLst>
      </pc:sldChg>
      <pc:sldChg chg="del">
        <pc:chgData name="Geiger, Michael J" userId="13cae92b-b37c-450b-a449-82fcae19569d" providerId="ADAL" clId="{91C6FAA6-A8A9-411F-B236-7BDA627DEC84}" dt="2019-10-29T17:07:41.070" v="75" actId="2696"/>
        <pc:sldMkLst>
          <pc:docMk/>
          <pc:sldMk cId="3669480358" sldId="515"/>
        </pc:sldMkLst>
      </pc:sldChg>
      <pc:sldChg chg="del">
        <pc:chgData name="Geiger, Michael J" userId="13cae92b-b37c-450b-a449-82fcae19569d" providerId="ADAL" clId="{91C6FAA6-A8A9-411F-B236-7BDA627DEC84}" dt="2019-10-29T17:07:41.169" v="76" actId="2696"/>
        <pc:sldMkLst>
          <pc:docMk/>
          <pc:sldMk cId="1487773911" sldId="516"/>
        </pc:sldMkLst>
      </pc:sldChg>
      <pc:sldChg chg="del">
        <pc:chgData name="Geiger, Michael J" userId="13cae92b-b37c-450b-a449-82fcae19569d" providerId="ADAL" clId="{91C6FAA6-A8A9-411F-B236-7BDA627DEC84}" dt="2019-10-29T17:07:41.265" v="77" actId="2696"/>
        <pc:sldMkLst>
          <pc:docMk/>
          <pc:sldMk cId="723209987" sldId="517"/>
        </pc:sldMkLst>
      </pc:sldChg>
      <pc:sldChg chg="del">
        <pc:chgData name="Geiger, Michael J" userId="13cae92b-b37c-450b-a449-82fcae19569d" providerId="ADAL" clId="{91C6FAA6-A8A9-411F-B236-7BDA627DEC84}" dt="2019-10-29T17:07:40.949" v="74" actId="2696"/>
        <pc:sldMkLst>
          <pc:docMk/>
          <pc:sldMk cId="354954339" sldId="518"/>
        </pc:sldMkLst>
      </pc:sldChg>
      <pc:sldChg chg="modSp">
        <pc:chgData name="Geiger, Michael J" userId="13cae92b-b37c-450b-a449-82fcae19569d" providerId="ADAL" clId="{91C6FAA6-A8A9-411F-B236-7BDA627DEC84}" dt="2019-10-29T17:08:49.241" v="128" actId="20577"/>
        <pc:sldMkLst>
          <pc:docMk/>
          <pc:sldMk cId="1141375807" sldId="542"/>
        </pc:sldMkLst>
        <pc:spChg chg="mod">
          <ac:chgData name="Geiger, Michael J" userId="13cae92b-b37c-450b-a449-82fcae19569d" providerId="ADAL" clId="{91C6FAA6-A8A9-411F-B236-7BDA627DEC84}" dt="2019-10-29T17:06:56.669" v="72" actId="20577"/>
          <ac:spMkLst>
            <pc:docMk/>
            <pc:sldMk cId="1141375807" sldId="542"/>
            <ac:spMk id="3" creationId="{00000000-0000-0000-0000-000000000000}"/>
          </ac:spMkLst>
        </pc:spChg>
        <pc:spChg chg="mod">
          <ac:chgData name="Geiger, Michael J" userId="13cae92b-b37c-450b-a449-82fcae19569d" providerId="ADAL" clId="{91C6FAA6-A8A9-411F-B236-7BDA627DEC84}" dt="2019-10-29T17:08:49.241" v="128" actId="20577"/>
          <ac:spMkLst>
            <pc:docMk/>
            <pc:sldMk cId="1141375807" sldId="542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91C6FAA6-A8A9-411F-B236-7BDA627DEC84}" dt="2019-10-29T17:08:45.332" v="127" actId="20577"/>
        <pc:sldMkLst>
          <pc:docMk/>
          <pc:sldMk cId="1779253245" sldId="543"/>
        </pc:sldMkLst>
        <pc:spChg chg="mod">
          <ac:chgData name="Geiger, Michael J" userId="13cae92b-b37c-450b-a449-82fcae19569d" providerId="ADAL" clId="{91C6FAA6-A8A9-411F-B236-7BDA627DEC84}" dt="2019-10-29T17:08:45.332" v="127" actId="20577"/>
          <ac:spMkLst>
            <pc:docMk/>
            <pc:sldMk cId="1779253245" sldId="543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91C6FAA6-A8A9-411F-B236-7BDA627DEC84}" dt="2019-10-29T17:08:41.309" v="126" actId="20577"/>
        <pc:sldMkLst>
          <pc:docMk/>
          <pc:sldMk cId="199504240" sldId="544"/>
        </pc:sldMkLst>
        <pc:spChg chg="mod">
          <ac:chgData name="Geiger, Michael J" userId="13cae92b-b37c-450b-a449-82fcae19569d" providerId="ADAL" clId="{91C6FAA6-A8A9-411F-B236-7BDA627DEC84}" dt="2019-10-29T17:07:19.327" v="73" actId="207"/>
          <ac:spMkLst>
            <pc:docMk/>
            <pc:sldMk cId="199504240" sldId="544"/>
            <ac:spMk id="3" creationId="{00000000-0000-0000-0000-000000000000}"/>
          </ac:spMkLst>
        </pc:spChg>
        <pc:spChg chg="mod">
          <ac:chgData name="Geiger, Michael J" userId="13cae92b-b37c-450b-a449-82fcae19569d" providerId="ADAL" clId="{91C6FAA6-A8A9-411F-B236-7BDA627DEC84}" dt="2019-10-29T17:08:41.309" v="126" actId="20577"/>
          <ac:spMkLst>
            <pc:docMk/>
            <pc:sldMk cId="199504240" sldId="544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91C6FAA6-A8A9-411F-B236-7BDA627DEC84}" dt="2019-10-29T17:08:37.922" v="125" actId="20577"/>
        <pc:sldMkLst>
          <pc:docMk/>
          <pc:sldMk cId="845788713" sldId="545"/>
        </pc:sldMkLst>
        <pc:spChg chg="mod">
          <ac:chgData name="Geiger, Michael J" userId="13cae92b-b37c-450b-a449-82fcae19569d" providerId="ADAL" clId="{91C6FAA6-A8A9-411F-B236-7BDA627DEC84}" dt="2019-10-29T17:08:37.922" v="125" actId="20577"/>
          <ac:spMkLst>
            <pc:docMk/>
            <pc:sldMk cId="845788713" sldId="545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91C6FAA6-A8A9-411F-B236-7BDA627DEC84}" dt="2019-10-29T17:08:34.811" v="124" actId="20577"/>
        <pc:sldMkLst>
          <pc:docMk/>
          <pc:sldMk cId="976639898" sldId="546"/>
        </pc:sldMkLst>
        <pc:spChg chg="mod">
          <ac:chgData name="Geiger, Michael J" userId="13cae92b-b37c-450b-a449-82fcae19569d" providerId="ADAL" clId="{91C6FAA6-A8A9-411F-B236-7BDA627DEC84}" dt="2019-10-29T17:08:34.811" v="124" actId="20577"/>
          <ac:spMkLst>
            <pc:docMk/>
            <pc:sldMk cId="976639898" sldId="546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91C6FAA6-A8A9-411F-B236-7BDA627DEC84}" dt="2019-10-29T17:08:32.101" v="123" actId="20577"/>
        <pc:sldMkLst>
          <pc:docMk/>
          <pc:sldMk cId="1169251665" sldId="547"/>
        </pc:sldMkLst>
        <pc:spChg chg="mod">
          <ac:chgData name="Geiger, Michael J" userId="13cae92b-b37c-450b-a449-82fcae19569d" providerId="ADAL" clId="{91C6FAA6-A8A9-411F-B236-7BDA627DEC84}" dt="2019-10-29T17:08:32.101" v="123" actId="20577"/>
          <ac:spMkLst>
            <pc:docMk/>
            <pc:sldMk cId="1169251665" sldId="547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91C6FAA6-A8A9-411F-B236-7BDA627DEC84}" dt="2019-10-29T17:08:28.223" v="122" actId="20577"/>
        <pc:sldMkLst>
          <pc:docMk/>
          <pc:sldMk cId="2137363605" sldId="548"/>
        </pc:sldMkLst>
        <pc:spChg chg="mod">
          <ac:chgData name="Geiger, Michael J" userId="13cae92b-b37c-450b-a449-82fcae19569d" providerId="ADAL" clId="{91C6FAA6-A8A9-411F-B236-7BDA627DEC84}" dt="2019-10-29T17:08:28.223" v="122" actId="20577"/>
          <ac:spMkLst>
            <pc:docMk/>
            <pc:sldMk cId="2137363605" sldId="548"/>
            <ac:spMk id="5" creationId="{00000000-0000-0000-0000-000000000000}"/>
          </ac:spMkLst>
        </pc:spChg>
      </pc:sldChg>
      <pc:sldChg chg="modSp">
        <pc:chgData name="Geiger, Michael J" userId="13cae92b-b37c-450b-a449-82fcae19569d" providerId="ADAL" clId="{91C6FAA6-A8A9-411F-B236-7BDA627DEC84}" dt="2019-10-29T17:08:20.642" v="121" actId="20577"/>
        <pc:sldMkLst>
          <pc:docMk/>
          <pc:sldMk cId="1711145866" sldId="549"/>
        </pc:sldMkLst>
        <pc:spChg chg="mod">
          <ac:chgData name="Geiger, Michael J" userId="13cae92b-b37c-450b-a449-82fcae19569d" providerId="ADAL" clId="{91C6FAA6-A8A9-411F-B236-7BDA627DEC84}" dt="2019-10-29T17:08:20.642" v="121" actId="20577"/>
          <ac:spMkLst>
            <pc:docMk/>
            <pc:sldMk cId="1711145866" sldId="549"/>
            <ac:spMk id="5" creationId="{00000000-0000-0000-0000-000000000000}"/>
          </ac:spMkLst>
        </pc:spChg>
      </pc:sldChg>
      <pc:sldChg chg="modSp add del">
        <pc:chgData name="Geiger, Michael J" userId="13cae92b-b37c-450b-a449-82fcae19569d" providerId="ADAL" clId="{91C6FAA6-A8A9-411F-B236-7BDA627DEC84}" dt="2019-10-29T17:08:09.559" v="120" actId="2696"/>
        <pc:sldMkLst>
          <pc:docMk/>
          <pc:sldMk cId="1202326679" sldId="550"/>
        </pc:sldMkLst>
        <pc:spChg chg="mod">
          <ac:chgData name="Geiger, Michael J" userId="13cae92b-b37c-450b-a449-82fcae19569d" providerId="ADAL" clId="{91C6FAA6-A8A9-411F-B236-7BDA627DEC84}" dt="2019-10-29T17:08:04.079" v="119" actId="5793"/>
          <ac:spMkLst>
            <pc:docMk/>
            <pc:sldMk cId="1202326679" sldId="550"/>
            <ac:spMk id="2" creationId="{16B783D7-20CA-4D4E-88E8-07DE183B72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FCD72-4365-434B-8BCA-5BBABC5022E6}" type="datetime1">
              <a:rPr lang="en-US" smtClean="0"/>
              <a:t>10/29/2019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7FA82-ED46-436C-B044-7621AA9D05BA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0C28-EE40-4F5C-ADB5-35B5BAFA5FC4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62958-3644-4F91-A6C8-42F62A539835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C6965-8587-4432-BA75-2C6CE1E59D2D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B381D-FE76-48A7-BF98-21AB0CAF1A8A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BCA6C-5CEC-418E-AFA1-5CA9A0A02195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CD3D4-D65B-40BB-9AAA-7A44455B8901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356BD-F97E-402D-9A0F-E4573EA0B8B4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84D9F-0CFB-429A-80B6-C985D2A0920F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7E5CD-5670-4070-BA36-84A04862A45A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1475C-62E4-4385-AA81-E12BBE731762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59016-4448-4786-8B03-925B0FE488DF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BCD250C4-F6EC-45EB-BC8D-E3CB0FF2A05F}" type="datetime1">
              <a:rPr lang="en-US" smtClean="0"/>
              <a:t>10/29/2019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Program 6 overview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24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Program 6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lines of text from input</a:t>
            </a:r>
          </a:p>
          <a:p>
            <a:r>
              <a:rPr lang="en-US" dirty="0"/>
              <a:t>Use array to track # times each letter occurs in input text</a:t>
            </a:r>
          </a:p>
          <a:p>
            <a:r>
              <a:rPr lang="en-US" dirty="0"/>
              <a:t>Use array contents to generate bar graph showing relative frequencies of each letter</a:t>
            </a:r>
          </a:p>
          <a:p>
            <a:endParaRPr lang="en-US" dirty="0"/>
          </a:p>
          <a:p>
            <a:r>
              <a:rPr lang="en-US" dirty="0"/>
              <a:t>Gives you practice using arrays and functions</a:t>
            </a:r>
          </a:p>
          <a:p>
            <a:r>
              <a:rPr lang="en-US" dirty="0">
                <a:solidFill>
                  <a:srgbClr val="FF0000"/>
                </a:solidFill>
              </a:rPr>
              <a:t>Does </a:t>
            </a:r>
            <a:r>
              <a:rPr lang="en-US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require the use of strings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You shouldn’t use strings at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1D56D-F503-4927-AA1E-A94AABBD6C3D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Program 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main() should contain</a:t>
            </a:r>
          </a:p>
          <a:p>
            <a:pPr lvl="1"/>
            <a:r>
              <a:rPr lang="en-US" dirty="0"/>
              <a:t>Array to track letter frequency: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myHist</a:t>
            </a:r>
            <a:r>
              <a:rPr lang="en-US" dirty="0">
                <a:latin typeface="Courier New"/>
                <a:cs typeface="Courier New"/>
              </a:rPr>
              <a:t>[26]</a:t>
            </a:r>
          </a:p>
          <a:p>
            <a:pPr lvl="1"/>
            <a:r>
              <a:rPr lang="en-US" dirty="0"/>
              <a:t>Maximum value in array: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myMax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Used to determine height of histogram output</a:t>
            </a:r>
          </a:p>
          <a:p>
            <a:r>
              <a:rPr lang="en-US" dirty="0"/>
              <a:t>Program uses four commands</a:t>
            </a:r>
          </a:p>
          <a:p>
            <a:pPr lvl="1"/>
            <a:r>
              <a:rPr lang="en-US" dirty="0"/>
              <a:t>‘R’, ‘r’: Read a single line of input</a:t>
            </a:r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ReadText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myHist</a:t>
            </a:r>
            <a:r>
              <a:rPr lang="en-US" dirty="0">
                <a:latin typeface="Courier New"/>
                <a:cs typeface="Courier New"/>
              </a:rPr>
              <a:t>, &amp;</a:t>
            </a:r>
            <a:r>
              <a:rPr lang="en-US" dirty="0" err="1">
                <a:latin typeface="Courier New"/>
                <a:cs typeface="Courier New"/>
              </a:rPr>
              <a:t>myMax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; to read line</a:t>
            </a:r>
          </a:p>
          <a:p>
            <a:pPr lvl="1"/>
            <a:r>
              <a:rPr lang="en-US" dirty="0"/>
              <a:t>‘P’, ‘p’: Print histogram</a:t>
            </a:r>
          </a:p>
          <a:p>
            <a:pPr lvl="2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DrawHist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myHist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myMax</a:t>
            </a:r>
            <a:r>
              <a:rPr lang="en-US" dirty="0">
                <a:latin typeface="Courier New"/>
                <a:cs typeface="Courier New"/>
              </a:rPr>
              <a:t>);</a:t>
            </a:r>
            <a:r>
              <a:rPr lang="en-US" dirty="0"/>
              <a:t> to print histogram</a:t>
            </a:r>
          </a:p>
          <a:p>
            <a:pPr lvl="1"/>
            <a:r>
              <a:rPr lang="en-US" dirty="0"/>
              <a:t>‘C’, ‘c’: Clear histogram (and max value)</a:t>
            </a:r>
          </a:p>
          <a:p>
            <a:pPr lvl="1"/>
            <a:r>
              <a:rPr lang="en-US" dirty="0"/>
              <a:t>‘Q’, ‘q’: Quit program</a:t>
            </a:r>
          </a:p>
          <a:p>
            <a:r>
              <a:rPr lang="en-US" dirty="0"/>
              <a:t>Only error checking: invalid command</a:t>
            </a:r>
          </a:p>
          <a:p>
            <a:pPr lvl="1"/>
            <a:r>
              <a:rPr lang="en-US" dirty="0"/>
              <a:t>All other input: reading characters, so no formatting errors</a:t>
            </a:r>
          </a:p>
          <a:p>
            <a:pPr lvl="1"/>
            <a:r>
              <a:rPr lang="en-US" dirty="0"/>
              <a:t>You may ignore some characters, but they’re not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F2A17D-5BEB-4113-B8F9-8B039A4F11A8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Program 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ReadText</a:t>
            </a:r>
            <a:r>
              <a:rPr lang="en-US" dirty="0"/>
              <a:t>()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 </a:t>
            </a:r>
            <a:r>
              <a:rPr lang="en-US" b="1" u="sng" dirty="0"/>
              <a:t>single character</a:t>
            </a:r>
          </a:p>
          <a:p>
            <a:pPr marL="841375" lvl="1" indent="-514350"/>
            <a:r>
              <a:rPr lang="en-US" b="1" u="sng" dirty="0">
                <a:solidFill>
                  <a:srgbClr val="FF0000"/>
                </a:solidFill>
              </a:rPr>
              <a:t>Do not use a string for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that character is a letter, update the appropriate entry in the histogram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that character is </a:t>
            </a:r>
            <a:r>
              <a:rPr lang="en-US" u="sng" dirty="0"/>
              <a:t>not</a:t>
            </a:r>
            <a:r>
              <a:rPr lang="en-US" dirty="0"/>
              <a:t> a newline, return to step 1 and read another character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Function should also update max value, either as it reads characters or after reading all input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09728-6555-4EFC-B07F-7440F950BBDC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Program 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ReadText</a:t>
            </a:r>
            <a:r>
              <a:rPr lang="en-US" dirty="0"/>
              <a:t>()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ctype.h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/>
              <a:t> functions will help in </a:t>
            </a:r>
            <a:r>
              <a:rPr lang="en-US" dirty="0" err="1"/>
              <a:t>ReadText</a:t>
            </a:r>
            <a:r>
              <a:rPr lang="en-US" dirty="0"/>
              <a:t>()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isalpha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“true” 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letter, “false” otherwise</a:t>
            </a:r>
          </a:p>
          <a:p>
            <a:pPr lvl="2"/>
            <a:r>
              <a:rPr lang="en-US" dirty="0"/>
              <a:t>Directly applies to one step on previous slide</a:t>
            </a:r>
          </a:p>
          <a:p>
            <a:pPr lvl="1"/>
            <a:r>
              <a:rPr lang="en-US" dirty="0"/>
              <a:t>Converting each letter to same case makes it easier to find appropriate entry in histogram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toupper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uppercase letter 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lowercase letter; returns original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otherwise</a:t>
            </a:r>
          </a:p>
          <a:p>
            <a:pPr lvl="3"/>
            <a:r>
              <a:rPr lang="en-US" dirty="0" err="1">
                <a:latin typeface="Courier New"/>
                <a:cs typeface="Courier New"/>
              </a:rPr>
              <a:t>toupper</a:t>
            </a:r>
            <a:r>
              <a:rPr lang="en-US" dirty="0">
                <a:latin typeface="Courier New"/>
                <a:cs typeface="Courier New"/>
              </a:rPr>
              <a:t>('x') = 'X'; </a:t>
            </a:r>
            <a:r>
              <a:rPr lang="en-US" dirty="0" err="1">
                <a:latin typeface="Courier New"/>
                <a:cs typeface="Courier New"/>
              </a:rPr>
              <a:t>toupper</a:t>
            </a:r>
            <a:r>
              <a:rPr lang="en-US" dirty="0">
                <a:latin typeface="Courier New"/>
                <a:cs typeface="Courier New"/>
              </a:rPr>
              <a:t>('A') = 'A'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tolower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: returns lowercase letter if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is uppercase letter; returns original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/>
              <a:t> otherwise</a:t>
            </a:r>
          </a:p>
          <a:p>
            <a:pPr lvl="3"/>
            <a:r>
              <a:rPr lang="en-US" dirty="0" err="1">
                <a:latin typeface="Courier New"/>
                <a:cs typeface="Courier New"/>
              </a:rPr>
              <a:t>tolower</a:t>
            </a:r>
            <a:r>
              <a:rPr lang="en-US" dirty="0">
                <a:latin typeface="Courier New"/>
                <a:cs typeface="Courier New"/>
              </a:rPr>
              <a:t>('x') = 'x'; </a:t>
            </a:r>
            <a:r>
              <a:rPr lang="en-US" dirty="0" err="1">
                <a:latin typeface="Courier New"/>
                <a:cs typeface="Courier New"/>
              </a:rPr>
              <a:t>tolower</a:t>
            </a:r>
            <a:r>
              <a:rPr lang="en-US" dirty="0">
                <a:latin typeface="Courier New"/>
                <a:cs typeface="Courier New"/>
              </a:rPr>
              <a:t>('A') = 'a'</a:t>
            </a:r>
          </a:p>
          <a:p>
            <a:pPr lvl="2"/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C6D0FC-E58F-4195-8327-D073699EE6FC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Program 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ReadText</a:t>
            </a:r>
            <a:r>
              <a:rPr lang="en-US" dirty="0"/>
              <a:t>() hints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Finding appropriate entry in histogram does </a:t>
            </a:r>
            <a:r>
              <a:rPr lang="en-US" u="sng" dirty="0"/>
              <a:t>not</a:t>
            </a:r>
            <a:r>
              <a:rPr lang="en-US" dirty="0"/>
              <a:t> require conditional statement</a:t>
            </a:r>
          </a:p>
          <a:p>
            <a:pPr lvl="1"/>
            <a:r>
              <a:rPr lang="en-US" dirty="0"/>
              <a:t>You shouldn’t need to compare your input character to anything to find correct array index</a:t>
            </a:r>
          </a:p>
          <a:p>
            <a:pPr lvl="1"/>
            <a:r>
              <a:rPr lang="en-US" dirty="0"/>
              <a:t>Very basic “transformation” between ASCII value of letter and histogram index</a:t>
            </a:r>
          </a:p>
          <a:p>
            <a:pPr lvl="1"/>
            <a:r>
              <a:rPr lang="en-US" dirty="0"/>
              <a:t>Can treat a char variable as either </a:t>
            </a:r>
          </a:p>
          <a:p>
            <a:pPr lvl="2"/>
            <a:r>
              <a:rPr lang="en-US" dirty="0"/>
              <a:t>Character to be printed, or</a:t>
            </a:r>
          </a:p>
          <a:p>
            <a:pPr lvl="2"/>
            <a:r>
              <a:rPr lang="en-US" dirty="0"/>
              <a:t>Integer value corresponding to printed character</a:t>
            </a:r>
          </a:p>
          <a:p>
            <a:r>
              <a:rPr lang="en-US" dirty="0"/>
              <a:t>ASCII values</a:t>
            </a:r>
          </a:p>
          <a:p>
            <a:pPr lvl="1"/>
            <a:r>
              <a:rPr lang="en-US" dirty="0"/>
              <a:t>Uppercase and lowercase letters separate</a:t>
            </a:r>
          </a:p>
          <a:p>
            <a:pPr lvl="1"/>
            <a:r>
              <a:rPr lang="en-US" dirty="0"/>
              <a:t>Each set of letters is consecutive</a:t>
            </a:r>
          </a:p>
          <a:p>
            <a:pPr lvl="1"/>
            <a:r>
              <a:rPr lang="en-US" dirty="0"/>
              <a:t>‘A’ = 65, ‘B’ = 66, … ‘Z’ = 90</a:t>
            </a:r>
          </a:p>
          <a:p>
            <a:pPr lvl="1"/>
            <a:r>
              <a:rPr lang="en-US" dirty="0"/>
              <a:t>‘a’ = 97, ‘b’ = 98, … ‘z’ = 122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551183-D7B5-43F6-838B-490836789E18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Program 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do in </a:t>
            </a:r>
            <a:r>
              <a:rPr lang="en-US" dirty="0" err="1"/>
              <a:t>ReadText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Using brute force method to find appropriate histogram index will incur -10 deduction</a:t>
            </a:r>
          </a:p>
          <a:p>
            <a:pPr lvl="1"/>
            <a:r>
              <a:rPr lang="en-US" dirty="0"/>
              <a:t>Brute force methods basically compare input letter to all possible letters</a:t>
            </a:r>
          </a:p>
          <a:p>
            <a:r>
              <a:rPr lang="en-US" dirty="0"/>
              <a:t>Prohibited brute force method #1: giant conditional statement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switch(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) {			// 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 = input char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case ‘A’: case ‘a’: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// modify </a:t>
            </a:r>
            <a:r>
              <a:rPr lang="en-US" dirty="0" err="1">
                <a:latin typeface="Courier New"/>
                <a:cs typeface="Courier New"/>
              </a:rPr>
              <a:t>histo</a:t>
            </a:r>
            <a:r>
              <a:rPr lang="en-US" dirty="0">
                <a:latin typeface="Courier New"/>
                <a:cs typeface="Courier New"/>
              </a:rPr>
              <a:t>[0]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case ‘B’: case ‘b’: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// modify </a:t>
            </a:r>
            <a:r>
              <a:rPr lang="en-US" dirty="0" err="1">
                <a:latin typeface="Courier New"/>
                <a:cs typeface="Courier New"/>
              </a:rPr>
              <a:t>histo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break;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 …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0227EE-0AF1-40DC-9F6F-560E321639AA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Program 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do in </a:t>
            </a:r>
            <a:r>
              <a:rPr lang="en-US" dirty="0" err="1"/>
              <a:t>ReadText</a:t>
            </a:r>
            <a:r>
              <a:rPr lang="en-US" dirty="0"/>
              <a:t>()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brute force method to find appropriate histogram index will incur -10 deduction</a:t>
            </a:r>
          </a:p>
          <a:p>
            <a:pPr lvl="1"/>
            <a:r>
              <a:rPr lang="en-US" dirty="0"/>
              <a:t>Brute force methods basically compare input letter to all possible letters</a:t>
            </a:r>
          </a:p>
          <a:p>
            <a:r>
              <a:rPr lang="en-US" dirty="0"/>
              <a:t>Prohibited brute force method #2: loop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test = ‘A’;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26;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if (</a:t>
            </a:r>
            <a:r>
              <a:rPr lang="en-US" dirty="0" err="1">
                <a:latin typeface="Courier New"/>
                <a:cs typeface="Courier New"/>
              </a:rPr>
              <a:t>ch</a:t>
            </a:r>
            <a:r>
              <a:rPr lang="en-US" dirty="0">
                <a:latin typeface="Courier New"/>
                <a:cs typeface="Courier New"/>
              </a:rPr>
              <a:t> == test)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// modify </a:t>
            </a:r>
            <a:r>
              <a:rPr lang="en-US" dirty="0" err="1">
                <a:latin typeface="Courier New"/>
                <a:cs typeface="Courier New"/>
              </a:rPr>
              <a:t>histo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test++;		// Change test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				//  to next letter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829B2-E241-4FEA-A0CE-E260E36989FE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Program 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DrawText</a:t>
            </a:r>
            <a:r>
              <a:rPr lang="en-US" dirty="0"/>
              <a:t>()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row of output</a:t>
            </a:r>
          </a:p>
          <a:p>
            <a:pPr marL="841375" lvl="1" indent="-514350">
              <a:buFont typeface="+mj-lt"/>
              <a:buAutoNum type="alphaUcPeriod"/>
            </a:pPr>
            <a:r>
              <a:rPr lang="en-US" dirty="0"/>
              <a:t>For each entry in histogram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If current entry is at least row #, print “| “ (bar &amp; space)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/>
              <a:t>Otherwise, print “  “ (two spaces)</a:t>
            </a:r>
          </a:p>
          <a:p>
            <a:endParaRPr lang="en-US" dirty="0"/>
          </a:p>
          <a:p>
            <a:r>
              <a:rPr lang="en-US" dirty="0"/>
              <a:t>Must print bar graph from top to bottom</a:t>
            </a:r>
          </a:p>
          <a:p>
            <a:r>
              <a:rPr lang="en-US" dirty="0"/>
              <a:t># rows based on max value in histogram</a:t>
            </a:r>
          </a:p>
          <a:p>
            <a:r>
              <a:rPr lang="en-US" dirty="0"/>
              <a:t>Printing </a:t>
            </a:r>
            <a:r>
              <a:rPr lang="en-US"/>
              <a:t>spaces necessary to </a:t>
            </a:r>
            <a:r>
              <a:rPr lang="en-US" dirty="0"/>
              <a:t>get everything to line up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BA824-07D8-4F5A-86E4-6B2395F469D3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ECE Application Programming: </a:t>
            </a:r>
          </a:p>
          <a:p>
            <a:pPr>
              <a:defRPr/>
            </a:pPr>
            <a:r>
              <a:rPr lang="en-US" altLang="en-US" dirty="0"/>
              <a:t>Program 6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586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17127</TotalTime>
  <Words>736</Words>
  <Application>Microsoft Office PowerPoint</Application>
  <PresentationFormat>On-screen Show (4:3)</PresentationFormat>
  <Paragraphs>124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Garamond</vt:lpstr>
      <vt:lpstr>Wingdings</vt:lpstr>
      <vt:lpstr>Edge</vt:lpstr>
      <vt:lpstr>EECE.2160 ECE Application Programming</vt:lpstr>
      <vt:lpstr>Program 6 overview</vt:lpstr>
      <vt:lpstr>Overall program structure</vt:lpstr>
      <vt:lpstr>ReadText() algorithm</vt:lpstr>
      <vt:lpstr>ReadText() hints</vt:lpstr>
      <vt:lpstr>ReadText() hints (continued)</vt:lpstr>
      <vt:lpstr>What not to do in ReadText()</vt:lpstr>
      <vt:lpstr>What not to do in ReadText() (cont)</vt:lpstr>
      <vt:lpstr>DrawText()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1724</cp:revision>
  <dcterms:created xsi:type="dcterms:W3CDTF">2006-04-03T05:03:01Z</dcterms:created>
  <dcterms:modified xsi:type="dcterms:W3CDTF">2019-10-29T17:08:50Z</dcterms:modified>
</cp:coreProperties>
</file>