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40" r:id="rId4"/>
    <p:sldId id="441" r:id="rId5"/>
    <p:sldId id="442" r:id="rId6"/>
    <p:sldId id="484" r:id="rId7"/>
    <p:sldId id="487" r:id="rId8"/>
    <p:sldId id="488" r:id="rId9"/>
    <p:sldId id="489" r:id="rId10"/>
    <p:sldId id="490" r:id="rId11"/>
    <p:sldId id="493" r:id="rId12"/>
    <p:sldId id="494" r:id="rId13"/>
    <p:sldId id="495" r:id="rId14"/>
    <p:sldId id="496" r:id="rId15"/>
    <p:sldId id="449" r:id="rId16"/>
    <p:sldId id="450" r:id="rId17"/>
    <p:sldId id="451" r:id="rId18"/>
    <p:sldId id="483" r:id="rId19"/>
    <p:sldId id="486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9F7F3-73E3-4754-9AFE-A0C3F735F8C9}" v="1110" dt="2019-12-04T14:37:29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76" d="100"/>
          <a:sy n="76" d="100"/>
        </p:scale>
        <p:origin x="1074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D1B9F7F3-73E3-4754-9AFE-A0C3F735F8C9}"/>
    <pc:docChg chg="delSld">
      <pc:chgData name="Geiger, Michael J" userId="13cae92b-b37c-450b-a449-82fcae19569d" providerId="ADAL" clId="{D1B9F7F3-73E3-4754-9AFE-A0C3F735F8C9}" dt="2019-12-06T04:09:17.101" v="0" actId="2696"/>
      <pc:docMkLst>
        <pc:docMk/>
      </pc:docMkLst>
      <pc:sldChg chg="del">
        <pc:chgData name="Geiger, Michael J" userId="13cae92b-b37c-450b-a449-82fcae19569d" providerId="ADAL" clId="{D1B9F7F3-73E3-4754-9AFE-A0C3F735F8C9}" dt="2019-12-06T04:09:17.101" v="0" actId="2696"/>
        <pc:sldMkLst>
          <pc:docMk/>
          <pc:sldMk cId="1530165192" sldId="485"/>
        </pc:sldMkLst>
      </pc:sldChg>
    </pc:docChg>
  </pc:docChgLst>
  <pc:docChgLst>
    <pc:chgData name="Geiger, Michael J" userId="13cae92b-b37c-450b-a449-82fcae19569d" providerId="ADAL" clId="{BBCC8D36-FF9F-4927-AE2F-24476DF83E0E}"/>
    <pc:docChg chg="undo custSel addSld delSld modSld">
      <pc:chgData name="Geiger, Michael J" userId="13cae92b-b37c-450b-a449-82fcae19569d" providerId="ADAL" clId="{BBCC8D36-FF9F-4927-AE2F-24476DF83E0E}" dt="2019-12-04T14:37:29.677" v="3888"/>
      <pc:docMkLst>
        <pc:docMk/>
      </pc:docMkLst>
      <pc:sldChg chg="modSp">
        <pc:chgData name="Geiger, Michael J" userId="13cae92b-b37c-450b-a449-82fcae19569d" providerId="ADAL" clId="{BBCC8D36-FF9F-4927-AE2F-24476DF83E0E}" dt="2019-12-04T14:37:16.683" v="3887" actId="20577"/>
        <pc:sldMkLst>
          <pc:docMk/>
          <pc:sldMk cId="0" sldId="257"/>
        </pc:sldMkLst>
        <pc:spChg chg="mod">
          <ac:chgData name="Geiger, Michael J" userId="13cae92b-b37c-450b-a449-82fcae19569d" providerId="ADAL" clId="{BBCC8D36-FF9F-4927-AE2F-24476DF83E0E}" dt="2019-12-04T14:37:16.683" v="3887" actId="20577"/>
          <ac:spMkLst>
            <pc:docMk/>
            <pc:sldMk cId="0" sldId="257"/>
            <ac:spMk id="4099" creationId="{00000000-0000-0000-0000-000000000000}"/>
          </ac:spMkLst>
        </pc:spChg>
      </pc:sldChg>
      <pc:sldChg chg="del">
        <pc:chgData name="Geiger, Michael J" userId="13cae92b-b37c-450b-a449-82fcae19569d" providerId="ADAL" clId="{BBCC8D36-FF9F-4927-AE2F-24476DF83E0E}" dt="2019-12-04T11:00:31.979" v="202" actId="2696"/>
        <pc:sldMkLst>
          <pc:docMk/>
          <pc:sldMk cId="973651412" sldId="422"/>
        </pc:sldMkLst>
      </pc:sldChg>
      <pc:sldChg chg="del">
        <pc:chgData name="Geiger, Michael J" userId="13cae92b-b37c-450b-a449-82fcae19569d" providerId="ADAL" clId="{BBCC8D36-FF9F-4927-AE2F-24476DF83E0E}" dt="2019-12-04T02:14:06.980" v="1" actId="2696"/>
        <pc:sldMkLst>
          <pc:docMk/>
          <pc:sldMk cId="3547228506" sldId="423"/>
        </pc:sldMkLst>
      </pc:sldChg>
      <pc:sldChg chg="del">
        <pc:chgData name="Geiger, Michael J" userId="13cae92b-b37c-450b-a449-82fcae19569d" providerId="ADAL" clId="{BBCC8D36-FF9F-4927-AE2F-24476DF83E0E}" dt="2019-12-04T02:14:08.249" v="2" actId="2696"/>
        <pc:sldMkLst>
          <pc:docMk/>
          <pc:sldMk cId="2707465180" sldId="427"/>
        </pc:sldMkLst>
      </pc:sldChg>
      <pc:sldChg chg="del">
        <pc:chgData name="Geiger, Michael J" userId="13cae92b-b37c-450b-a449-82fcae19569d" providerId="ADAL" clId="{BBCC8D36-FF9F-4927-AE2F-24476DF83E0E}" dt="2019-12-04T10:34:37.446" v="4" actId="2696"/>
        <pc:sldMkLst>
          <pc:docMk/>
          <pc:sldMk cId="3902415432" sldId="430"/>
        </pc:sldMkLst>
      </pc:sldChg>
      <pc:sldChg chg="del">
        <pc:chgData name="Geiger, Michael J" userId="13cae92b-b37c-450b-a449-82fcae19569d" providerId="ADAL" clId="{BBCC8D36-FF9F-4927-AE2F-24476DF83E0E}" dt="2019-12-04T10:34:37.496" v="5" actId="2696"/>
        <pc:sldMkLst>
          <pc:docMk/>
          <pc:sldMk cId="605706408" sldId="431"/>
        </pc:sldMkLst>
      </pc:sldChg>
      <pc:sldChg chg="del">
        <pc:chgData name="Geiger, Michael J" userId="13cae92b-b37c-450b-a449-82fcae19569d" providerId="ADAL" clId="{BBCC8D36-FF9F-4927-AE2F-24476DF83E0E}" dt="2019-12-04T10:34:37.543" v="6" actId="2696"/>
        <pc:sldMkLst>
          <pc:docMk/>
          <pc:sldMk cId="3987972544" sldId="432"/>
        </pc:sldMkLst>
      </pc:sldChg>
      <pc:sldChg chg="del">
        <pc:chgData name="Geiger, Michael J" userId="13cae92b-b37c-450b-a449-82fcae19569d" providerId="ADAL" clId="{BBCC8D36-FF9F-4927-AE2F-24476DF83E0E}" dt="2019-12-04T10:34:37.571" v="7" actId="2696"/>
        <pc:sldMkLst>
          <pc:docMk/>
          <pc:sldMk cId="1399384387" sldId="433"/>
        </pc:sldMkLst>
      </pc:sldChg>
      <pc:sldChg chg="del">
        <pc:chgData name="Geiger, Michael J" userId="13cae92b-b37c-450b-a449-82fcae19569d" providerId="ADAL" clId="{BBCC8D36-FF9F-4927-AE2F-24476DF83E0E}" dt="2019-12-04T10:34:37.614" v="8" actId="2696"/>
        <pc:sldMkLst>
          <pc:docMk/>
          <pc:sldMk cId="203747563" sldId="434"/>
        </pc:sldMkLst>
      </pc:sldChg>
      <pc:sldChg chg="del">
        <pc:chgData name="Geiger, Michael J" userId="13cae92b-b37c-450b-a449-82fcae19569d" providerId="ADAL" clId="{BBCC8D36-FF9F-4927-AE2F-24476DF83E0E}" dt="2019-12-04T10:34:37.643" v="9" actId="2696"/>
        <pc:sldMkLst>
          <pc:docMk/>
          <pc:sldMk cId="324282432" sldId="435"/>
        </pc:sldMkLst>
      </pc:sldChg>
      <pc:sldChg chg="del">
        <pc:chgData name="Geiger, Michael J" userId="13cae92b-b37c-450b-a449-82fcae19569d" providerId="ADAL" clId="{BBCC8D36-FF9F-4927-AE2F-24476DF83E0E}" dt="2019-12-04T10:34:37.673" v="10" actId="2696"/>
        <pc:sldMkLst>
          <pc:docMk/>
          <pc:sldMk cId="3323209894" sldId="436"/>
        </pc:sldMkLst>
      </pc:sldChg>
      <pc:sldChg chg="del">
        <pc:chgData name="Geiger, Michael J" userId="13cae92b-b37c-450b-a449-82fcae19569d" providerId="ADAL" clId="{BBCC8D36-FF9F-4927-AE2F-24476DF83E0E}" dt="2019-12-04T10:34:37.707" v="11" actId="2696"/>
        <pc:sldMkLst>
          <pc:docMk/>
          <pc:sldMk cId="2639272738" sldId="437"/>
        </pc:sldMkLst>
      </pc:sldChg>
      <pc:sldChg chg="del">
        <pc:chgData name="Geiger, Michael J" userId="13cae92b-b37c-450b-a449-82fcae19569d" providerId="ADAL" clId="{BBCC8D36-FF9F-4927-AE2F-24476DF83E0E}" dt="2019-12-04T02:14:09.204" v="3" actId="2696"/>
        <pc:sldMkLst>
          <pc:docMk/>
          <pc:sldMk cId="1307194104" sldId="438"/>
        </pc:sldMkLst>
      </pc:sldChg>
      <pc:sldChg chg="del">
        <pc:chgData name="Geiger, Michael J" userId="13cae92b-b37c-450b-a449-82fcae19569d" providerId="ADAL" clId="{BBCC8D36-FF9F-4927-AE2F-24476DF83E0E}" dt="2019-12-04T10:34:37.744" v="12" actId="2696"/>
        <pc:sldMkLst>
          <pc:docMk/>
          <pc:sldMk cId="457421663" sldId="439"/>
        </pc:sldMkLst>
      </pc:sldChg>
      <pc:sldChg chg="modSp">
        <pc:chgData name="Geiger, Michael J" userId="13cae92b-b37c-450b-a449-82fcae19569d" providerId="ADAL" clId="{BBCC8D36-FF9F-4927-AE2F-24476DF83E0E}" dt="2019-12-04T11:04:21.312" v="431" actId="5793"/>
        <pc:sldMkLst>
          <pc:docMk/>
          <pc:sldMk cId="3155419382" sldId="440"/>
        </pc:sldMkLst>
        <pc:spChg chg="mod">
          <ac:chgData name="Geiger, Michael J" userId="13cae92b-b37c-450b-a449-82fcae19569d" providerId="ADAL" clId="{BBCC8D36-FF9F-4927-AE2F-24476DF83E0E}" dt="2019-12-04T11:04:21.312" v="431" actId="5793"/>
          <ac:spMkLst>
            <pc:docMk/>
            <pc:sldMk cId="3155419382" sldId="440"/>
            <ac:spMk id="58371" creationId="{00000000-0000-0000-0000-000000000000}"/>
          </ac:spMkLst>
        </pc:spChg>
      </pc:sldChg>
      <pc:sldChg chg="modSp">
        <pc:chgData name="Geiger, Michael J" userId="13cae92b-b37c-450b-a449-82fcae19569d" providerId="ADAL" clId="{BBCC8D36-FF9F-4927-AE2F-24476DF83E0E}" dt="2019-12-04T10:44:10.825" v="64" actId="20577"/>
        <pc:sldMkLst>
          <pc:docMk/>
          <pc:sldMk cId="907039759" sldId="441"/>
        </pc:sldMkLst>
        <pc:spChg chg="mod">
          <ac:chgData name="Geiger, Michael J" userId="13cae92b-b37c-450b-a449-82fcae19569d" providerId="ADAL" clId="{BBCC8D36-FF9F-4927-AE2F-24476DF83E0E}" dt="2019-12-04T10:41:46.090" v="56" actId="20577"/>
          <ac:spMkLst>
            <pc:docMk/>
            <pc:sldMk cId="907039759" sldId="441"/>
            <ac:spMk id="59394" creationId="{00000000-0000-0000-0000-000000000000}"/>
          </ac:spMkLst>
        </pc:spChg>
        <pc:spChg chg="mod">
          <ac:chgData name="Geiger, Michael J" userId="13cae92b-b37c-450b-a449-82fcae19569d" providerId="ADAL" clId="{BBCC8D36-FF9F-4927-AE2F-24476DF83E0E}" dt="2019-12-04T10:44:10.825" v="64" actId="20577"/>
          <ac:spMkLst>
            <pc:docMk/>
            <pc:sldMk cId="907039759" sldId="441"/>
            <ac:spMk id="59395" creationId="{00000000-0000-0000-0000-000000000000}"/>
          </ac:spMkLst>
        </pc:spChg>
      </pc:sldChg>
      <pc:sldChg chg="addSp delSp modSp">
        <pc:chgData name="Geiger, Michael J" userId="13cae92b-b37c-450b-a449-82fcae19569d" providerId="ADAL" clId="{BBCC8D36-FF9F-4927-AE2F-24476DF83E0E}" dt="2019-12-04T10:52:20.570" v="190" actId="1035"/>
        <pc:sldMkLst>
          <pc:docMk/>
          <pc:sldMk cId="1115716593" sldId="442"/>
        </pc:sldMkLst>
        <pc:spChg chg="add mod">
          <ac:chgData name="Geiger, Michael J" userId="13cae92b-b37c-450b-a449-82fcae19569d" providerId="ADAL" clId="{BBCC8D36-FF9F-4927-AE2F-24476DF83E0E}" dt="2019-12-04T10:52:14.280" v="189" actId="1076"/>
          <ac:spMkLst>
            <pc:docMk/>
            <pc:sldMk cId="1115716593" sldId="442"/>
            <ac:spMk id="3" creationId="{E6C7AEE1-C3F4-443C-A19F-7E613C2BCB34}"/>
          </ac:spMkLst>
        </pc:spChg>
        <pc:picChg chg="add mod">
          <ac:chgData name="Geiger, Michael J" userId="13cae92b-b37c-450b-a449-82fcae19569d" providerId="ADAL" clId="{BBCC8D36-FF9F-4927-AE2F-24476DF83E0E}" dt="2019-12-04T10:52:20.570" v="190" actId="1035"/>
          <ac:picMkLst>
            <pc:docMk/>
            <pc:sldMk cId="1115716593" sldId="442"/>
            <ac:picMk id="1026" creationId="{CFD447AD-9E86-4A78-8F7C-2AA83B1158D7}"/>
          </ac:picMkLst>
        </pc:picChg>
        <pc:picChg chg="del">
          <ac:chgData name="Geiger, Michael J" userId="13cae92b-b37c-450b-a449-82fcae19569d" providerId="ADAL" clId="{BBCC8D36-FF9F-4927-AE2F-24476DF83E0E}" dt="2019-12-04T10:45:06.990" v="65" actId="478"/>
          <ac:picMkLst>
            <pc:docMk/>
            <pc:sldMk cId="1115716593" sldId="442"/>
            <ac:picMk id="60421" creationId="{00000000-0000-0000-0000-000000000000}"/>
          </ac:picMkLst>
        </pc:picChg>
      </pc:sldChg>
      <pc:sldChg chg="del">
        <pc:chgData name="Geiger, Michael J" userId="13cae92b-b37c-450b-a449-82fcae19569d" providerId="ADAL" clId="{BBCC8D36-FF9F-4927-AE2F-24476DF83E0E}" dt="2019-12-04T10:45:46.705" v="80" actId="2696"/>
        <pc:sldMkLst>
          <pc:docMk/>
          <pc:sldMk cId="2685117181" sldId="443"/>
        </pc:sldMkLst>
      </pc:sldChg>
      <pc:sldChg chg="del">
        <pc:chgData name="Geiger, Michael J" userId="13cae92b-b37c-450b-a449-82fcae19569d" providerId="ADAL" clId="{BBCC8D36-FF9F-4927-AE2F-24476DF83E0E}" dt="2019-12-04T10:52:25.652" v="191" actId="2696"/>
        <pc:sldMkLst>
          <pc:docMk/>
          <pc:sldMk cId="1091403332" sldId="444"/>
        </pc:sldMkLst>
      </pc:sldChg>
      <pc:sldChg chg="del">
        <pc:chgData name="Geiger, Michael J" userId="13cae92b-b37c-450b-a449-82fcae19569d" providerId="ADAL" clId="{BBCC8D36-FF9F-4927-AE2F-24476DF83E0E}" dt="2019-12-04T11:10:15.758" v="631" actId="2696"/>
        <pc:sldMkLst>
          <pc:docMk/>
          <pc:sldMk cId="1588399888" sldId="445"/>
        </pc:sldMkLst>
      </pc:sldChg>
      <pc:sldChg chg="del">
        <pc:chgData name="Geiger, Michael J" userId="13cae92b-b37c-450b-a449-82fcae19569d" providerId="ADAL" clId="{BBCC8D36-FF9F-4927-AE2F-24476DF83E0E}" dt="2019-12-04T11:10:26.191" v="632" actId="2696"/>
        <pc:sldMkLst>
          <pc:docMk/>
          <pc:sldMk cId="4008570851" sldId="446"/>
        </pc:sldMkLst>
      </pc:sldChg>
      <pc:sldChg chg="del">
        <pc:chgData name="Geiger, Michael J" userId="13cae92b-b37c-450b-a449-82fcae19569d" providerId="ADAL" clId="{BBCC8D36-FF9F-4927-AE2F-24476DF83E0E}" dt="2019-12-04T11:19:03.629" v="1185" actId="2696"/>
        <pc:sldMkLst>
          <pc:docMk/>
          <pc:sldMk cId="4229567602" sldId="447"/>
        </pc:sldMkLst>
      </pc:sldChg>
      <pc:sldChg chg="del">
        <pc:chgData name="Geiger, Michael J" userId="13cae92b-b37c-450b-a449-82fcae19569d" providerId="ADAL" clId="{BBCC8D36-FF9F-4927-AE2F-24476DF83E0E}" dt="2019-12-04T11:20:01.095" v="1195" actId="2696"/>
        <pc:sldMkLst>
          <pc:docMk/>
          <pc:sldMk cId="1005297526" sldId="448"/>
        </pc:sldMkLst>
      </pc:sldChg>
      <pc:sldChg chg="addSp delSp modSp modAnim">
        <pc:chgData name="Geiger, Michael J" userId="13cae92b-b37c-450b-a449-82fcae19569d" providerId="ADAL" clId="{BBCC8D36-FF9F-4927-AE2F-24476DF83E0E}" dt="2019-12-04T14:22:06.888" v="3108" actId="20577"/>
        <pc:sldMkLst>
          <pc:docMk/>
          <pc:sldMk cId="4104445700" sldId="449"/>
        </pc:sldMkLst>
        <pc:spChg chg="mod">
          <ac:chgData name="Geiger, Michael J" userId="13cae92b-b37c-450b-a449-82fcae19569d" providerId="ADAL" clId="{BBCC8D36-FF9F-4927-AE2F-24476DF83E0E}" dt="2019-12-04T14:22:06.888" v="3108" actId="20577"/>
          <ac:spMkLst>
            <pc:docMk/>
            <pc:sldMk cId="4104445700" sldId="449"/>
            <ac:spMk id="73731" creationId="{00000000-0000-0000-0000-000000000000}"/>
          </ac:spMkLst>
        </pc:spChg>
        <pc:picChg chg="add del">
          <ac:chgData name="Geiger, Michael J" userId="13cae92b-b37c-450b-a449-82fcae19569d" providerId="ADAL" clId="{BBCC8D36-FF9F-4927-AE2F-24476DF83E0E}" dt="2019-12-04T14:09:23.738" v="2306" actId="478"/>
          <ac:picMkLst>
            <pc:docMk/>
            <pc:sldMk cId="4104445700" sldId="449"/>
            <ac:picMk id="73732" creationId="{00000000-0000-0000-0000-000000000000}"/>
          </ac:picMkLst>
        </pc:picChg>
        <pc:picChg chg="add del">
          <ac:chgData name="Geiger, Michael J" userId="13cae92b-b37c-450b-a449-82fcae19569d" providerId="ADAL" clId="{BBCC8D36-FF9F-4927-AE2F-24476DF83E0E}" dt="2019-12-04T14:09:21.669" v="2305" actId="478"/>
          <ac:picMkLst>
            <pc:docMk/>
            <pc:sldMk cId="4104445700" sldId="449"/>
            <ac:picMk id="73733" creationId="{00000000-0000-0000-0000-000000000000}"/>
          </ac:picMkLst>
        </pc:picChg>
        <pc:picChg chg="add del">
          <ac:chgData name="Geiger, Michael J" userId="13cae92b-b37c-450b-a449-82fcae19569d" providerId="ADAL" clId="{BBCC8D36-FF9F-4927-AE2F-24476DF83E0E}" dt="2019-12-04T14:09:19.025" v="2304" actId="478"/>
          <ac:picMkLst>
            <pc:docMk/>
            <pc:sldMk cId="4104445700" sldId="449"/>
            <ac:picMk id="73734" creationId="{00000000-0000-0000-0000-000000000000}"/>
          </ac:picMkLst>
        </pc:picChg>
      </pc:sldChg>
      <pc:sldChg chg="modSp modAnim">
        <pc:chgData name="Geiger, Michael J" userId="13cae92b-b37c-450b-a449-82fcae19569d" providerId="ADAL" clId="{BBCC8D36-FF9F-4927-AE2F-24476DF83E0E}" dt="2019-12-04T14:29:54.025" v="3719"/>
        <pc:sldMkLst>
          <pc:docMk/>
          <pc:sldMk cId="3541447095" sldId="450"/>
        </pc:sldMkLst>
        <pc:spChg chg="mod">
          <ac:chgData name="Geiger, Michael J" userId="13cae92b-b37c-450b-a449-82fcae19569d" providerId="ADAL" clId="{BBCC8D36-FF9F-4927-AE2F-24476DF83E0E}" dt="2019-12-04T14:22:18.166" v="3127" actId="20577"/>
          <ac:spMkLst>
            <pc:docMk/>
            <pc:sldMk cId="3541447095" sldId="450"/>
            <ac:spMk id="74754" creationId="{00000000-0000-0000-0000-000000000000}"/>
          </ac:spMkLst>
        </pc:spChg>
        <pc:spChg chg="mod">
          <ac:chgData name="Geiger, Michael J" userId="13cae92b-b37c-450b-a449-82fcae19569d" providerId="ADAL" clId="{BBCC8D36-FF9F-4927-AE2F-24476DF83E0E}" dt="2019-12-04T14:29:38.972" v="3717" actId="20577"/>
          <ac:spMkLst>
            <pc:docMk/>
            <pc:sldMk cId="3541447095" sldId="450"/>
            <ac:spMk id="74755" creationId="{00000000-0000-0000-0000-000000000000}"/>
          </ac:spMkLst>
        </pc:spChg>
      </pc:sldChg>
      <pc:sldChg chg="delSp modSp">
        <pc:chgData name="Geiger, Michael J" userId="13cae92b-b37c-450b-a449-82fcae19569d" providerId="ADAL" clId="{BBCC8D36-FF9F-4927-AE2F-24476DF83E0E}" dt="2019-12-04T14:30:39.046" v="3836" actId="20577"/>
        <pc:sldMkLst>
          <pc:docMk/>
          <pc:sldMk cId="1323697579" sldId="451"/>
        </pc:sldMkLst>
        <pc:spChg chg="mod">
          <ac:chgData name="Geiger, Michael J" userId="13cae92b-b37c-450b-a449-82fcae19569d" providerId="ADAL" clId="{BBCC8D36-FF9F-4927-AE2F-24476DF83E0E}" dt="2019-12-04T14:22:48.917" v="3140" actId="20577"/>
          <ac:spMkLst>
            <pc:docMk/>
            <pc:sldMk cId="1323697579" sldId="451"/>
            <ac:spMk id="75778" creationId="{00000000-0000-0000-0000-000000000000}"/>
          </ac:spMkLst>
        </pc:spChg>
        <pc:spChg chg="mod">
          <ac:chgData name="Geiger, Michael J" userId="13cae92b-b37c-450b-a449-82fcae19569d" providerId="ADAL" clId="{BBCC8D36-FF9F-4927-AE2F-24476DF83E0E}" dt="2019-12-04T14:30:39.046" v="3836" actId="20577"/>
          <ac:spMkLst>
            <pc:docMk/>
            <pc:sldMk cId="1323697579" sldId="451"/>
            <ac:spMk id="75779" creationId="{00000000-0000-0000-0000-000000000000}"/>
          </ac:spMkLst>
        </pc:spChg>
        <pc:picChg chg="del">
          <ac:chgData name="Geiger, Michael J" userId="13cae92b-b37c-450b-a449-82fcae19569d" providerId="ADAL" clId="{BBCC8D36-FF9F-4927-AE2F-24476DF83E0E}" dt="2019-12-04T14:30:04.296" v="3726" actId="478"/>
          <ac:picMkLst>
            <pc:docMk/>
            <pc:sldMk cId="1323697579" sldId="451"/>
            <ac:picMk id="75780" creationId="{00000000-0000-0000-0000-000000000000}"/>
          </ac:picMkLst>
        </pc:picChg>
        <pc:picChg chg="del">
          <ac:chgData name="Geiger, Michael J" userId="13cae92b-b37c-450b-a449-82fcae19569d" providerId="ADAL" clId="{BBCC8D36-FF9F-4927-AE2F-24476DF83E0E}" dt="2019-12-04T14:30:06.582" v="3727" actId="478"/>
          <ac:picMkLst>
            <pc:docMk/>
            <pc:sldMk cId="1323697579" sldId="451"/>
            <ac:picMk id="75781" creationId="{00000000-0000-0000-0000-000000000000}"/>
          </ac:picMkLst>
        </pc:picChg>
      </pc:sldChg>
      <pc:sldChg chg="del">
        <pc:chgData name="Geiger, Michael J" userId="13cae92b-b37c-450b-a449-82fcae19569d" providerId="ADAL" clId="{BBCC8D36-FF9F-4927-AE2F-24476DF83E0E}" dt="2019-12-04T14:24:47.459" v="3233" actId="2696"/>
        <pc:sldMkLst>
          <pc:docMk/>
          <pc:sldMk cId="3183858556" sldId="452"/>
        </pc:sldMkLst>
      </pc:sldChg>
      <pc:sldChg chg="del">
        <pc:chgData name="Geiger, Michael J" userId="13cae92b-b37c-450b-a449-82fcae19569d" providerId="ADAL" clId="{BBCC8D36-FF9F-4927-AE2F-24476DF83E0E}" dt="2019-12-04T14:24:48.627" v="3234" actId="2696"/>
        <pc:sldMkLst>
          <pc:docMk/>
          <pc:sldMk cId="3959500046" sldId="453"/>
        </pc:sldMkLst>
      </pc:sldChg>
      <pc:sldChg chg="modSp">
        <pc:chgData name="Geiger, Michael J" userId="13cae92b-b37c-450b-a449-82fcae19569d" providerId="ADAL" clId="{BBCC8D36-FF9F-4927-AE2F-24476DF83E0E}" dt="2019-12-04T14:37:29.677" v="3888"/>
        <pc:sldMkLst>
          <pc:docMk/>
          <pc:sldMk cId="4221658583" sldId="483"/>
        </pc:sldMkLst>
        <pc:spChg chg="mod">
          <ac:chgData name="Geiger, Michael J" userId="13cae92b-b37c-450b-a449-82fcae19569d" providerId="ADAL" clId="{BBCC8D36-FF9F-4927-AE2F-24476DF83E0E}" dt="2019-12-04T14:37:29.677" v="3888"/>
          <ac:spMkLst>
            <pc:docMk/>
            <pc:sldMk cId="4221658583" sldId="483"/>
            <ac:spMk id="25603" creationId="{00000000-0000-0000-0000-000000000000}"/>
          </ac:spMkLst>
        </pc:spChg>
      </pc:sldChg>
      <pc:sldChg chg="addSp delSp modSp add modAnim">
        <pc:chgData name="Geiger, Michael J" userId="13cae92b-b37c-450b-a449-82fcae19569d" providerId="ADAL" clId="{BBCC8D36-FF9F-4927-AE2F-24476DF83E0E}" dt="2019-12-04T10:50:31.474" v="157" actId="14100"/>
        <pc:sldMkLst>
          <pc:docMk/>
          <pc:sldMk cId="1518608471" sldId="484"/>
        </pc:sldMkLst>
        <pc:spChg chg="mod">
          <ac:chgData name="Geiger, Michael J" userId="13cae92b-b37c-450b-a449-82fcae19569d" providerId="ADAL" clId="{BBCC8D36-FF9F-4927-AE2F-24476DF83E0E}" dt="2019-12-04T10:48:46.234" v="145" actId="14100"/>
          <ac:spMkLst>
            <pc:docMk/>
            <pc:sldMk cId="1518608471" sldId="484"/>
            <ac:spMk id="16" creationId="{6906C09D-1F57-4804-A56A-64E6C8246158}"/>
          </ac:spMkLst>
        </pc:spChg>
        <pc:spChg chg="mod">
          <ac:chgData name="Geiger, Michael J" userId="13cae92b-b37c-450b-a449-82fcae19569d" providerId="ADAL" clId="{BBCC8D36-FF9F-4927-AE2F-24476DF83E0E}" dt="2019-12-04T10:49:49.131" v="152" actId="14100"/>
          <ac:spMkLst>
            <pc:docMk/>
            <pc:sldMk cId="1518608471" sldId="484"/>
            <ac:spMk id="20" creationId="{70B5B768-89B0-4FCC-8F45-3BCEDE2FB735}"/>
          </ac:spMkLst>
        </pc:spChg>
        <pc:spChg chg="mod">
          <ac:chgData name="Geiger, Michael J" userId="13cae92b-b37c-450b-a449-82fcae19569d" providerId="ADAL" clId="{BBCC8D36-FF9F-4927-AE2F-24476DF83E0E}" dt="2019-12-04T10:49:53.900" v="153" actId="14100"/>
          <ac:spMkLst>
            <pc:docMk/>
            <pc:sldMk cId="1518608471" sldId="484"/>
            <ac:spMk id="21" creationId="{33EBD27B-F3F9-4504-A0AF-7E2A32B30639}"/>
          </ac:spMkLst>
        </pc:spChg>
        <pc:spChg chg="mod">
          <ac:chgData name="Geiger, Michael J" userId="13cae92b-b37c-450b-a449-82fcae19569d" providerId="ADAL" clId="{BBCC8D36-FF9F-4927-AE2F-24476DF83E0E}" dt="2019-12-04T10:50:25.345" v="156" actId="14100"/>
          <ac:spMkLst>
            <pc:docMk/>
            <pc:sldMk cId="1518608471" sldId="484"/>
            <ac:spMk id="24" creationId="{FBA11F60-1A55-4F84-883C-11EAF15AC295}"/>
          </ac:spMkLst>
        </pc:spChg>
        <pc:spChg chg="mod">
          <ac:chgData name="Geiger, Michael J" userId="13cae92b-b37c-450b-a449-82fcae19569d" providerId="ADAL" clId="{BBCC8D36-FF9F-4927-AE2F-24476DF83E0E}" dt="2019-12-04T10:50:31.474" v="157" actId="14100"/>
          <ac:spMkLst>
            <pc:docMk/>
            <pc:sldMk cId="1518608471" sldId="484"/>
            <ac:spMk id="25" creationId="{69256DCE-3392-4303-A69E-51E19674088D}"/>
          </ac:spMkLst>
        </pc:spChg>
        <pc:spChg chg="mod">
          <ac:chgData name="Geiger, Michael J" userId="13cae92b-b37c-450b-a449-82fcae19569d" providerId="ADAL" clId="{BBCC8D36-FF9F-4927-AE2F-24476DF83E0E}" dt="2019-12-04T10:46:16.408" v="90" actId="20577"/>
          <ac:spMkLst>
            <pc:docMk/>
            <pc:sldMk cId="1518608471" sldId="484"/>
            <ac:spMk id="60418" creationId="{00000000-0000-0000-0000-000000000000}"/>
          </ac:spMkLst>
        </pc:spChg>
        <pc:spChg chg="mod">
          <ac:chgData name="Geiger, Michael J" userId="13cae92b-b37c-450b-a449-82fcae19569d" providerId="ADAL" clId="{BBCC8D36-FF9F-4927-AE2F-24476DF83E0E}" dt="2019-12-04T10:46:54.719" v="132" actId="20577"/>
          <ac:spMkLst>
            <pc:docMk/>
            <pc:sldMk cId="1518608471" sldId="484"/>
            <ac:spMk id="60419" creationId="{00000000-0000-0000-0000-000000000000}"/>
          </ac:spMkLst>
        </pc:spChg>
        <pc:grpChg chg="add del mod">
          <ac:chgData name="Geiger, Michael J" userId="13cae92b-b37c-450b-a449-82fcae19569d" providerId="ADAL" clId="{BBCC8D36-FF9F-4927-AE2F-24476DF83E0E}" dt="2019-12-04T10:47:30.617" v="137" actId="478"/>
          <ac:grpSpMkLst>
            <pc:docMk/>
            <pc:sldMk cId="1518608471" sldId="484"/>
            <ac:grpSpMk id="8" creationId="{D498A05E-17CE-40C4-B258-696FC172DC62}"/>
          </ac:grpSpMkLst>
        </pc:grpChg>
        <pc:grpChg chg="add mod">
          <ac:chgData name="Geiger, Michael J" userId="13cae92b-b37c-450b-a449-82fcae19569d" providerId="ADAL" clId="{BBCC8D36-FF9F-4927-AE2F-24476DF83E0E}" dt="2019-12-04T10:48:46.234" v="145" actId="14100"/>
          <ac:grpSpMkLst>
            <pc:docMk/>
            <pc:sldMk cId="1518608471" sldId="484"/>
            <ac:grpSpMk id="14" creationId="{D056E9B5-5C3F-4E55-875B-7F92363EB1E9}"/>
          </ac:grpSpMkLst>
        </pc:grpChg>
        <pc:grpChg chg="add del mod">
          <ac:chgData name="Geiger, Michael J" userId="13cae92b-b37c-450b-a449-82fcae19569d" providerId="ADAL" clId="{BBCC8D36-FF9F-4927-AE2F-24476DF83E0E}" dt="2019-12-04T10:49:53.900" v="153" actId="14100"/>
          <ac:grpSpMkLst>
            <pc:docMk/>
            <pc:sldMk cId="1518608471" sldId="484"/>
            <ac:grpSpMk id="18" creationId="{1697AFFA-0A81-439D-9054-360F9B77C8C6}"/>
          </ac:grpSpMkLst>
        </pc:grpChg>
        <pc:grpChg chg="add mod">
          <ac:chgData name="Geiger, Michael J" userId="13cae92b-b37c-450b-a449-82fcae19569d" providerId="ADAL" clId="{BBCC8D36-FF9F-4927-AE2F-24476DF83E0E}" dt="2019-12-04T10:50:31.474" v="157" actId="14100"/>
          <ac:grpSpMkLst>
            <pc:docMk/>
            <pc:sldMk cId="1518608471" sldId="484"/>
            <ac:grpSpMk id="22" creationId="{4651324B-6EEB-4545-B486-717B3AF449FB}"/>
          </ac:grpSpMkLst>
        </pc:grpChg>
        <pc:picChg chg="mod">
          <ac:chgData name="Geiger, Michael J" userId="13cae92b-b37c-450b-a449-82fcae19569d" providerId="ADAL" clId="{BBCC8D36-FF9F-4927-AE2F-24476DF83E0E}" dt="2019-12-04T10:49:25.651" v="150" actId="1076"/>
          <ac:picMkLst>
            <pc:docMk/>
            <pc:sldMk cId="1518608471" sldId="484"/>
            <ac:picMk id="1026" creationId="{CFD447AD-9E86-4A78-8F7C-2AA83B1158D7}"/>
          </ac:picMkLst>
        </pc:picChg>
        <pc:cxnChg chg="add del mod">
          <ac:chgData name="Geiger, Michael J" userId="13cae92b-b37c-450b-a449-82fcae19569d" providerId="ADAL" clId="{BBCC8D36-FF9F-4927-AE2F-24476DF83E0E}" dt="2019-12-04T10:48:12.253" v="139" actId="478"/>
          <ac:cxnSpMkLst>
            <pc:docMk/>
            <pc:sldMk cId="1518608471" sldId="484"/>
            <ac:cxnSpMk id="4" creationId="{8D5F4954-6668-4F8B-B2D6-ADB5FD17E277}"/>
          </ac:cxnSpMkLst>
        </pc:cxnChg>
      </pc:sldChg>
      <pc:sldChg chg="modSp add">
        <pc:chgData name="Geiger, Michael J" userId="13cae92b-b37c-450b-a449-82fcae19569d" providerId="ADAL" clId="{BBCC8D36-FF9F-4927-AE2F-24476DF83E0E}" dt="2019-12-04T13:44:31.587" v="1722" actId="27636"/>
        <pc:sldMkLst>
          <pc:docMk/>
          <pc:sldMk cId="1530165192" sldId="485"/>
        </pc:sldMkLst>
        <pc:spChg chg="mod">
          <ac:chgData name="Geiger, Michael J" userId="13cae92b-b37c-450b-a449-82fcae19569d" providerId="ADAL" clId="{BBCC8D36-FF9F-4927-AE2F-24476DF83E0E}" dt="2019-12-04T11:01:47.210" v="227" actId="20577"/>
          <ac:spMkLst>
            <pc:docMk/>
            <pc:sldMk cId="1530165192" sldId="485"/>
            <ac:spMk id="2" creationId="{D301F8A5-25B6-44B5-9AEF-EDD976EF6444}"/>
          </ac:spMkLst>
        </pc:spChg>
        <pc:spChg chg="mod">
          <ac:chgData name="Geiger, Michael J" userId="13cae92b-b37c-450b-a449-82fcae19569d" providerId="ADAL" clId="{BBCC8D36-FF9F-4927-AE2F-24476DF83E0E}" dt="2019-12-04T13:44:31.587" v="1722" actId="27636"/>
          <ac:spMkLst>
            <pc:docMk/>
            <pc:sldMk cId="1530165192" sldId="485"/>
            <ac:spMk id="3" creationId="{FC0816FE-6ABD-4478-8F8E-8A4D8A3CA92E}"/>
          </ac:spMkLst>
        </pc:spChg>
      </pc:sldChg>
      <pc:sldChg chg="modSp add">
        <pc:chgData name="Geiger, Michael J" userId="13cae92b-b37c-450b-a449-82fcae19569d" providerId="ADAL" clId="{BBCC8D36-FF9F-4927-AE2F-24476DF83E0E}" dt="2019-12-04T11:13:24.426" v="808" actId="20577"/>
        <pc:sldMkLst>
          <pc:docMk/>
          <pc:sldMk cId="3193196204" sldId="486"/>
        </pc:sldMkLst>
        <pc:spChg chg="mod">
          <ac:chgData name="Geiger, Michael J" userId="13cae92b-b37c-450b-a449-82fcae19569d" providerId="ADAL" clId="{BBCC8D36-FF9F-4927-AE2F-24476DF83E0E}" dt="2019-12-04T11:10:38.856" v="649" actId="20577"/>
          <ac:spMkLst>
            <pc:docMk/>
            <pc:sldMk cId="3193196204" sldId="486"/>
            <ac:spMk id="2" creationId="{B5EE1005-178A-48C5-8A40-8656B174EA90}"/>
          </ac:spMkLst>
        </pc:spChg>
        <pc:spChg chg="mod">
          <ac:chgData name="Geiger, Michael J" userId="13cae92b-b37c-450b-a449-82fcae19569d" providerId="ADAL" clId="{BBCC8D36-FF9F-4927-AE2F-24476DF83E0E}" dt="2019-12-04T11:13:24.426" v="808" actId="20577"/>
          <ac:spMkLst>
            <pc:docMk/>
            <pc:sldMk cId="3193196204" sldId="486"/>
            <ac:spMk id="3" creationId="{10838117-B5A2-4197-BE55-39FEF886113B}"/>
          </ac:spMkLst>
        </pc:spChg>
      </pc:sldChg>
      <pc:sldChg chg="modSp add">
        <pc:chgData name="Geiger, Michael J" userId="13cae92b-b37c-450b-a449-82fcae19569d" providerId="ADAL" clId="{BBCC8D36-FF9F-4927-AE2F-24476DF83E0E}" dt="2019-12-04T11:18:48.909" v="1184" actId="20577"/>
        <pc:sldMkLst>
          <pc:docMk/>
          <pc:sldMk cId="3118931381" sldId="487"/>
        </pc:sldMkLst>
        <pc:spChg chg="mod">
          <ac:chgData name="Geiger, Michael J" userId="13cae92b-b37c-450b-a449-82fcae19569d" providerId="ADAL" clId="{BBCC8D36-FF9F-4927-AE2F-24476DF83E0E}" dt="2019-12-04T11:14:06.283" v="824" actId="20577"/>
          <ac:spMkLst>
            <pc:docMk/>
            <pc:sldMk cId="3118931381" sldId="487"/>
            <ac:spMk id="2" creationId="{ECB940FA-28DC-42BA-8F3C-75D3A25592C2}"/>
          </ac:spMkLst>
        </pc:spChg>
        <pc:spChg chg="mod">
          <ac:chgData name="Geiger, Michael J" userId="13cae92b-b37c-450b-a449-82fcae19569d" providerId="ADAL" clId="{BBCC8D36-FF9F-4927-AE2F-24476DF83E0E}" dt="2019-12-04T11:18:48.909" v="1184" actId="20577"/>
          <ac:spMkLst>
            <pc:docMk/>
            <pc:sldMk cId="3118931381" sldId="487"/>
            <ac:spMk id="3" creationId="{8652DB30-FA61-49E5-BAD5-AE2FFDB7BFC8}"/>
          </ac:spMkLst>
        </pc:spChg>
      </pc:sldChg>
      <pc:sldChg chg="addSp delSp modSp add">
        <pc:chgData name="Geiger, Michael J" userId="13cae92b-b37c-450b-a449-82fcae19569d" providerId="ADAL" clId="{BBCC8D36-FF9F-4927-AE2F-24476DF83E0E}" dt="2019-12-04T11:18:34.319" v="1170" actId="20577"/>
        <pc:sldMkLst>
          <pc:docMk/>
          <pc:sldMk cId="1552257445" sldId="488"/>
        </pc:sldMkLst>
        <pc:spChg chg="mod">
          <ac:chgData name="Geiger, Michael J" userId="13cae92b-b37c-450b-a449-82fcae19569d" providerId="ADAL" clId="{BBCC8D36-FF9F-4927-AE2F-24476DF83E0E}" dt="2019-12-04T11:18:34.319" v="1170" actId="20577"/>
          <ac:spMkLst>
            <pc:docMk/>
            <pc:sldMk cId="1552257445" sldId="488"/>
            <ac:spMk id="2" creationId="{676CE029-BDEF-4060-A2D2-0C8B83E627B4}"/>
          </ac:spMkLst>
        </pc:spChg>
        <pc:spChg chg="del">
          <ac:chgData name="Geiger, Michael J" userId="13cae92b-b37c-450b-a449-82fcae19569d" providerId="ADAL" clId="{BBCC8D36-FF9F-4927-AE2F-24476DF83E0E}" dt="2019-12-04T11:17:52.315" v="1106"/>
          <ac:spMkLst>
            <pc:docMk/>
            <pc:sldMk cId="1552257445" sldId="488"/>
            <ac:spMk id="3" creationId="{119B4F5D-227F-4484-B850-78F7C7B285DD}"/>
          </ac:spMkLst>
        </pc:spChg>
        <pc:spChg chg="add del mod">
          <ac:chgData name="Geiger, Michael J" userId="13cae92b-b37c-450b-a449-82fcae19569d" providerId="ADAL" clId="{BBCC8D36-FF9F-4927-AE2F-24476DF83E0E}" dt="2019-12-04T11:17:56.592" v="1107"/>
          <ac:spMkLst>
            <pc:docMk/>
            <pc:sldMk cId="1552257445" sldId="488"/>
            <ac:spMk id="7" creationId="{18FF42FE-C3D3-4E37-839E-3FFABC722C2F}"/>
          </ac:spMkLst>
        </pc:spChg>
        <pc:spChg chg="add mod">
          <ac:chgData name="Geiger, Michael J" userId="13cae92b-b37c-450b-a449-82fcae19569d" providerId="ADAL" clId="{BBCC8D36-FF9F-4927-AE2F-24476DF83E0E}" dt="2019-12-04T11:18:28.001" v="1162" actId="20577"/>
          <ac:spMkLst>
            <pc:docMk/>
            <pc:sldMk cId="1552257445" sldId="488"/>
            <ac:spMk id="8" creationId="{5A10AD26-458E-469A-BE3D-160CD6910ED0}"/>
          </ac:spMkLst>
        </pc:spChg>
        <pc:picChg chg="add mod">
          <ac:chgData name="Geiger, Michael J" userId="13cae92b-b37c-450b-a449-82fcae19569d" providerId="ADAL" clId="{BBCC8D36-FF9F-4927-AE2F-24476DF83E0E}" dt="2019-12-04T11:18:14.882" v="1128" actId="1076"/>
          <ac:picMkLst>
            <pc:docMk/>
            <pc:sldMk cId="1552257445" sldId="488"/>
            <ac:picMk id="2050" creationId="{846BAAE5-E51A-49A2-99A1-0FC116598C89}"/>
          </ac:picMkLst>
        </pc:picChg>
      </pc:sldChg>
      <pc:sldChg chg="addSp delSp modSp add">
        <pc:chgData name="Geiger, Michael J" userId="13cae92b-b37c-450b-a449-82fcae19569d" providerId="ADAL" clId="{BBCC8D36-FF9F-4927-AE2F-24476DF83E0E}" dt="2019-12-04T11:26:16.553" v="1369" actId="1076"/>
        <pc:sldMkLst>
          <pc:docMk/>
          <pc:sldMk cId="237614309" sldId="489"/>
        </pc:sldMkLst>
        <pc:spChg chg="mod">
          <ac:chgData name="Geiger, Michael J" userId="13cae92b-b37c-450b-a449-82fcae19569d" providerId="ADAL" clId="{BBCC8D36-FF9F-4927-AE2F-24476DF83E0E}" dt="2019-12-04T11:19:35.348" v="1192" actId="20577"/>
          <ac:spMkLst>
            <pc:docMk/>
            <pc:sldMk cId="237614309" sldId="489"/>
            <ac:spMk id="2" creationId="{676CE029-BDEF-4060-A2D2-0C8B83E627B4}"/>
          </ac:spMkLst>
        </pc:spChg>
        <pc:spChg chg="add del mod">
          <ac:chgData name="Geiger, Michael J" userId="13cae92b-b37c-450b-a449-82fcae19569d" providerId="ADAL" clId="{BBCC8D36-FF9F-4927-AE2F-24476DF83E0E}" dt="2019-12-04T11:20:10.271" v="1199"/>
          <ac:spMkLst>
            <pc:docMk/>
            <pc:sldMk cId="237614309" sldId="489"/>
            <ac:spMk id="3" creationId="{3EDE914A-C909-48B2-80BC-E865A9440A69}"/>
          </ac:spMkLst>
        </pc:spChg>
        <pc:spChg chg="mod">
          <ac:chgData name="Geiger, Michael J" userId="13cae92b-b37c-450b-a449-82fcae19569d" providerId="ADAL" clId="{BBCC8D36-FF9F-4927-AE2F-24476DF83E0E}" dt="2019-12-04T11:21:25.486" v="1236" actId="20577"/>
          <ac:spMkLst>
            <pc:docMk/>
            <pc:sldMk cId="237614309" sldId="489"/>
            <ac:spMk id="8" creationId="{5A10AD26-458E-469A-BE3D-160CD6910ED0}"/>
          </ac:spMkLst>
        </pc:spChg>
        <pc:spChg chg="add del mod">
          <ac:chgData name="Geiger, Michael J" userId="13cae92b-b37c-450b-a449-82fcae19569d" providerId="ADAL" clId="{BBCC8D36-FF9F-4927-AE2F-24476DF83E0E}" dt="2019-12-04T11:22:28.724" v="1240" actId="478"/>
          <ac:spMkLst>
            <pc:docMk/>
            <pc:sldMk cId="237614309" sldId="489"/>
            <ac:spMk id="10" creationId="{915A6E52-73D8-4592-B4A9-F8F923609220}"/>
          </ac:spMkLst>
        </pc:spChg>
        <pc:spChg chg="add mod">
          <ac:chgData name="Geiger, Michael J" userId="13cae92b-b37c-450b-a449-82fcae19569d" providerId="ADAL" clId="{BBCC8D36-FF9F-4927-AE2F-24476DF83E0E}" dt="2019-12-04T11:25:20.231" v="1273" actId="692"/>
          <ac:spMkLst>
            <pc:docMk/>
            <pc:sldMk cId="237614309" sldId="489"/>
            <ac:spMk id="11" creationId="{8C784FD5-0C7D-4B0D-A978-DB2B82AEAC89}"/>
          </ac:spMkLst>
        </pc:spChg>
        <pc:spChg chg="add mod">
          <ac:chgData name="Geiger, Michael J" userId="13cae92b-b37c-450b-a449-82fcae19569d" providerId="ADAL" clId="{BBCC8D36-FF9F-4927-AE2F-24476DF83E0E}" dt="2019-12-04T11:26:16.553" v="1369" actId="1076"/>
          <ac:spMkLst>
            <pc:docMk/>
            <pc:sldMk cId="237614309" sldId="489"/>
            <ac:spMk id="15" creationId="{5B83DFC8-6CF9-480D-A197-3B6720A2892F}"/>
          </ac:spMkLst>
        </pc:spChg>
        <pc:picChg chg="del">
          <ac:chgData name="Geiger, Michael J" userId="13cae92b-b37c-450b-a449-82fcae19569d" providerId="ADAL" clId="{BBCC8D36-FF9F-4927-AE2F-24476DF83E0E}" dt="2019-12-04T11:20:07.016" v="1196" actId="478"/>
          <ac:picMkLst>
            <pc:docMk/>
            <pc:sldMk cId="237614309" sldId="489"/>
            <ac:picMk id="2050" creationId="{846BAAE5-E51A-49A2-99A1-0FC116598C89}"/>
          </ac:picMkLst>
        </pc:picChg>
        <pc:picChg chg="add del">
          <ac:chgData name="Geiger, Michael J" userId="13cae92b-b37c-450b-a449-82fcae19569d" providerId="ADAL" clId="{BBCC8D36-FF9F-4927-AE2F-24476DF83E0E}" dt="2019-12-04T11:20:08.184" v="1198"/>
          <ac:picMkLst>
            <pc:docMk/>
            <pc:sldMk cId="237614309" sldId="489"/>
            <ac:picMk id="4098" creationId="{6D7B736C-D8BF-4070-8386-DE8B4789BC0A}"/>
          </ac:picMkLst>
        </pc:picChg>
        <pc:picChg chg="add mod">
          <ac:chgData name="Geiger, Michael J" userId="13cae92b-b37c-450b-a449-82fcae19569d" providerId="ADAL" clId="{BBCC8D36-FF9F-4927-AE2F-24476DF83E0E}" dt="2019-12-04T11:24:21.368" v="1250" actId="1076"/>
          <ac:picMkLst>
            <pc:docMk/>
            <pc:sldMk cId="237614309" sldId="489"/>
            <ac:picMk id="4100" creationId="{B484AD79-8CF6-4FDF-8D35-A02CFACEE830}"/>
          </ac:picMkLst>
        </pc:picChg>
        <pc:cxnChg chg="add del mod">
          <ac:chgData name="Geiger, Michael J" userId="13cae92b-b37c-450b-a449-82fcae19569d" providerId="ADAL" clId="{BBCC8D36-FF9F-4927-AE2F-24476DF83E0E}" dt="2019-12-04T11:21:42.464" v="1238" actId="11529"/>
          <ac:cxnSpMkLst>
            <pc:docMk/>
            <pc:sldMk cId="237614309" sldId="489"/>
            <ac:cxnSpMk id="9" creationId="{FEFCEF7A-2610-4857-BF7E-0B99F33A726B}"/>
          </ac:cxnSpMkLst>
        </pc:cxnChg>
      </pc:sldChg>
      <pc:sldChg chg="add del">
        <pc:chgData name="Geiger, Michael J" userId="13cae92b-b37c-450b-a449-82fcae19569d" providerId="ADAL" clId="{BBCC8D36-FF9F-4927-AE2F-24476DF83E0E}" dt="2019-12-04T11:19:28.364" v="1187"/>
        <pc:sldMkLst>
          <pc:docMk/>
          <pc:sldMk cId="2253685383" sldId="489"/>
        </pc:sldMkLst>
      </pc:sldChg>
      <pc:sldChg chg="add del">
        <pc:chgData name="Geiger, Michael J" userId="13cae92b-b37c-450b-a449-82fcae19569d" providerId="ADAL" clId="{BBCC8D36-FF9F-4927-AE2F-24476DF83E0E}" dt="2019-12-04T11:19:49.626" v="1194"/>
        <pc:sldMkLst>
          <pc:docMk/>
          <pc:sldMk cId="788981751" sldId="490"/>
        </pc:sldMkLst>
      </pc:sldChg>
      <pc:sldChg chg="addSp delSp modSp add">
        <pc:chgData name="Geiger, Michael J" userId="13cae92b-b37c-450b-a449-82fcae19569d" providerId="ADAL" clId="{BBCC8D36-FF9F-4927-AE2F-24476DF83E0E}" dt="2019-12-04T11:31:28.642" v="1503" actId="20577"/>
        <pc:sldMkLst>
          <pc:docMk/>
          <pc:sldMk cId="3439870023" sldId="490"/>
        </pc:sldMkLst>
        <pc:spChg chg="mod">
          <ac:chgData name="Geiger, Michael J" userId="13cae92b-b37c-450b-a449-82fcae19569d" providerId="ADAL" clId="{BBCC8D36-FF9F-4927-AE2F-24476DF83E0E}" dt="2019-12-04T11:31:28.642" v="1503" actId="20577"/>
          <ac:spMkLst>
            <pc:docMk/>
            <pc:sldMk cId="3439870023" sldId="490"/>
            <ac:spMk id="2" creationId="{676CE029-BDEF-4060-A2D2-0C8B83E627B4}"/>
          </ac:spMkLst>
        </pc:spChg>
        <pc:spChg chg="add del mod">
          <ac:chgData name="Geiger, Michael J" userId="13cae92b-b37c-450b-a449-82fcae19569d" providerId="ADAL" clId="{BBCC8D36-FF9F-4927-AE2F-24476DF83E0E}" dt="2019-12-04T11:27:05.490" v="1377"/>
          <ac:spMkLst>
            <pc:docMk/>
            <pc:sldMk cId="3439870023" sldId="490"/>
            <ac:spMk id="3" creationId="{0E1B74A4-9D76-4BCC-8B48-DC563F59697F}"/>
          </ac:spMkLst>
        </pc:spChg>
        <pc:spChg chg="mod">
          <ac:chgData name="Geiger, Michael J" userId="13cae92b-b37c-450b-a449-82fcae19569d" providerId="ADAL" clId="{BBCC8D36-FF9F-4927-AE2F-24476DF83E0E}" dt="2019-12-04T11:29:17.194" v="1456" actId="20577"/>
          <ac:spMkLst>
            <pc:docMk/>
            <pc:sldMk cId="3439870023" sldId="490"/>
            <ac:spMk id="8" creationId="{5A10AD26-458E-469A-BE3D-160CD6910ED0}"/>
          </ac:spMkLst>
        </pc:spChg>
        <pc:spChg chg="mod">
          <ac:chgData name="Geiger, Michael J" userId="13cae92b-b37c-450b-a449-82fcae19569d" providerId="ADAL" clId="{BBCC8D36-FF9F-4927-AE2F-24476DF83E0E}" dt="2019-12-04T11:28:33.050" v="1391" actId="14100"/>
          <ac:spMkLst>
            <pc:docMk/>
            <pc:sldMk cId="3439870023" sldId="490"/>
            <ac:spMk id="11" creationId="{8C784FD5-0C7D-4B0D-A978-DB2B82AEAC89}"/>
          </ac:spMkLst>
        </pc:spChg>
        <pc:spChg chg="mod">
          <ac:chgData name="Geiger, Michael J" userId="13cae92b-b37c-450b-a449-82fcae19569d" providerId="ADAL" clId="{BBCC8D36-FF9F-4927-AE2F-24476DF83E0E}" dt="2019-12-04T11:29:03.306" v="1412" actId="1035"/>
          <ac:spMkLst>
            <pc:docMk/>
            <pc:sldMk cId="3439870023" sldId="490"/>
            <ac:spMk id="15" creationId="{5B83DFC8-6CF9-480D-A197-3B6720A2892F}"/>
          </ac:spMkLst>
        </pc:spChg>
        <pc:picChg chg="del">
          <ac:chgData name="Geiger, Michael J" userId="13cae92b-b37c-450b-a449-82fcae19569d" providerId="ADAL" clId="{BBCC8D36-FF9F-4927-AE2F-24476DF83E0E}" dt="2019-12-04T11:27:00.021" v="1374" actId="478"/>
          <ac:picMkLst>
            <pc:docMk/>
            <pc:sldMk cId="3439870023" sldId="490"/>
            <ac:picMk id="4100" creationId="{B484AD79-8CF6-4FDF-8D35-A02CFACEE830}"/>
          </ac:picMkLst>
        </pc:picChg>
        <pc:picChg chg="add del">
          <ac:chgData name="Geiger, Michael J" userId="13cae92b-b37c-450b-a449-82fcae19569d" providerId="ADAL" clId="{BBCC8D36-FF9F-4927-AE2F-24476DF83E0E}" dt="2019-12-04T11:27:02.428" v="1376"/>
          <ac:picMkLst>
            <pc:docMk/>
            <pc:sldMk cId="3439870023" sldId="490"/>
            <ac:picMk id="5122" creationId="{03AD30C7-75AA-4589-B440-7FB1D1B998CF}"/>
          </ac:picMkLst>
        </pc:picChg>
        <pc:picChg chg="add mod">
          <ac:chgData name="Geiger, Michael J" userId="13cae92b-b37c-450b-a449-82fcae19569d" providerId="ADAL" clId="{BBCC8D36-FF9F-4927-AE2F-24476DF83E0E}" dt="2019-12-04T11:28:04.153" v="1386" actId="1076"/>
          <ac:picMkLst>
            <pc:docMk/>
            <pc:sldMk cId="3439870023" sldId="490"/>
            <ac:picMk id="5124" creationId="{688AC774-20C1-409D-B4BC-04A6DE71364E}"/>
          </ac:picMkLst>
        </pc:picChg>
      </pc:sldChg>
      <pc:sldChg chg="delSp modSp add del">
        <pc:chgData name="Geiger, Michael J" userId="13cae92b-b37c-450b-a449-82fcae19569d" providerId="ADAL" clId="{BBCC8D36-FF9F-4927-AE2F-24476DF83E0E}" dt="2019-12-04T14:09:01.414" v="2303" actId="2696"/>
        <pc:sldMkLst>
          <pc:docMk/>
          <pc:sldMk cId="326434556" sldId="491"/>
        </pc:sldMkLst>
        <pc:spChg chg="mod">
          <ac:chgData name="Geiger, Michael J" userId="13cae92b-b37c-450b-a449-82fcae19569d" providerId="ADAL" clId="{BBCC8D36-FF9F-4927-AE2F-24476DF83E0E}" dt="2019-12-04T13:55:21.668" v="2291" actId="20577"/>
          <ac:spMkLst>
            <pc:docMk/>
            <pc:sldMk cId="326434556" sldId="491"/>
            <ac:spMk id="2" creationId="{5CE200D5-8875-4A84-848E-F0F458ECBF6C}"/>
          </ac:spMkLst>
        </pc:spChg>
        <pc:spChg chg="mod">
          <ac:chgData name="Geiger, Michael J" userId="13cae92b-b37c-450b-a449-82fcae19569d" providerId="ADAL" clId="{BBCC8D36-FF9F-4927-AE2F-24476DF83E0E}" dt="2019-12-04T11:30:59.681" v="1502" actId="20577"/>
          <ac:spMkLst>
            <pc:docMk/>
            <pc:sldMk cId="326434556" sldId="491"/>
            <ac:spMk id="3" creationId="{947BB386-BE5C-45C5-A86B-86455235B661}"/>
          </ac:spMkLst>
        </pc:spChg>
        <pc:spChg chg="del">
          <ac:chgData name="Geiger, Michael J" userId="13cae92b-b37c-450b-a449-82fcae19569d" providerId="ADAL" clId="{BBCC8D36-FF9F-4927-AE2F-24476DF83E0E}" dt="2019-12-04T13:55:29.343" v="2292"/>
          <ac:spMkLst>
            <pc:docMk/>
            <pc:sldMk cId="326434556" sldId="491"/>
            <ac:spMk id="4" creationId="{585D0A22-5B6C-4D1D-9738-D33B974CE599}"/>
          </ac:spMkLst>
        </pc:spChg>
      </pc:sldChg>
      <pc:sldChg chg="modSp add del">
        <pc:chgData name="Geiger, Michael J" userId="13cae92b-b37c-450b-a449-82fcae19569d" providerId="ADAL" clId="{BBCC8D36-FF9F-4927-AE2F-24476DF83E0E}" dt="2019-12-04T13:47:05.077" v="2019" actId="2696"/>
        <pc:sldMkLst>
          <pc:docMk/>
          <pc:sldMk cId="1491392851" sldId="492"/>
        </pc:sldMkLst>
        <pc:spChg chg="mod">
          <ac:chgData name="Geiger, Michael J" userId="13cae92b-b37c-450b-a449-82fcae19569d" providerId="ADAL" clId="{BBCC8D36-FF9F-4927-AE2F-24476DF83E0E}" dt="2019-12-04T13:47:00.380" v="2018" actId="20577"/>
          <ac:spMkLst>
            <pc:docMk/>
            <pc:sldMk cId="1491392851" sldId="492"/>
            <ac:spMk id="2" creationId="{3D2FE425-3A76-4C3F-8A6E-BE94E67405E8}"/>
          </ac:spMkLst>
        </pc:spChg>
      </pc:sldChg>
      <pc:sldChg chg="modSp add">
        <pc:chgData name="Geiger, Michael J" userId="13cae92b-b37c-450b-a449-82fcae19569d" providerId="ADAL" clId="{BBCC8D36-FF9F-4927-AE2F-24476DF83E0E}" dt="2019-12-04T13:46:48.845" v="1999" actId="20577"/>
        <pc:sldMkLst>
          <pc:docMk/>
          <pc:sldMk cId="2955043446" sldId="493"/>
        </pc:sldMkLst>
        <pc:spChg chg="mod">
          <ac:chgData name="Geiger, Michael J" userId="13cae92b-b37c-450b-a449-82fcae19569d" providerId="ADAL" clId="{BBCC8D36-FF9F-4927-AE2F-24476DF83E0E}" dt="2019-12-04T13:42:40.355" v="1512" actId="20577"/>
          <ac:spMkLst>
            <pc:docMk/>
            <pc:sldMk cId="2955043446" sldId="493"/>
            <ac:spMk id="2" creationId="{ECB940FA-28DC-42BA-8F3C-75D3A25592C2}"/>
          </ac:spMkLst>
        </pc:spChg>
        <pc:spChg chg="mod">
          <ac:chgData name="Geiger, Michael J" userId="13cae92b-b37c-450b-a449-82fcae19569d" providerId="ADAL" clId="{BBCC8D36-FF9F-4927-AE2F-24476DF83E0E}" dt="2019-12-04T13:46:48.845" v="1999" actId="20577"/>
          <ac:spMkLst>
            <pc:docMk/>
            <pc:sldMk cId="2955043446" sldId="493"/>
            <ac:spMk id="3" creationId="{8652DB30-FA61-49E5-BAD5-AE2FFDB7BFC8}"/>
          </ac:spMkLst>
        </pc:spChg>
      </pc:sldChg>
      <pc:sldChg chg="addSp delSp modSp add">
        <pc:chgData name="Geiger, Michael J" userId="13cae92b-b37c-450b-a449-82fcae19569d" providerId="ADAL" clId="{BBCC8D36-FF9F-4927-AE2F-24476DF83E0E}" dt="2019-12-04T13:49:09.320" v="2117" actId="20577"/>
        <pc:sldMkLst>
          <pc:docMk/>
          <pc:sldMk cId="294865172" sldId="494"/>
        </pc:sldMkLst>
        <pc:spChg chg="mod">
          <ac:chgData name="Geiger, Michael J" userId="13cae92b-b37c-450b-a449-82fcae19569d" providerId="ADAL" clId="{BBCC8D36-FF9F-4927-AE2F-24476DF83E0E}" dt="2019-12-04T13:47:17.844" v="2035" actId="20577"/>
          <ac:spMkLst>
            <pc:docMk/>
            <pc:sldMk cId="294865172" sldId="494"/>
            <ac:spMk id="2" creationId="{676CE029-BDEF-4060-A2D2-0C8B83E627B4}"/>
          </ac:spMkLst>
        </pc:spChg>
        <pc:spChg chg="add del mod">
          <ac:chgData name="Geiger, Michael J" userId="13cae92b-b37c-450b-a449-82fcae19569d" providerId="ADAL" clId="{BBCC8D36-FF9F-4927-AE2F-24476DF83E0E}" dt="2019-12-04T13:47:53.532" v="2037"/>
          <ac:spMkLst>
            <pc:docMk/>
            <pc:sldMk cId="294865172" sldId="494"/>
            <ac:spMk id="3" creationId="{76EDEA3D-1BD9-4D5F-8BEB-835CE7CE0889}"/>
          </ac:spMkLst>
        </pc:spChg>
        <pc:spChg chg="mod">
          <ac:chgData name="Geiger, Michael J" userId="13cae92b-b37c-450b-a449-82fcae19569d" providerId="ADAL" clId="{BBCC8D36-FF9F-4927-AE2F-24476DF83E0E}" dt="2019-12-04T13:49:09.320" v="2117" actId="20577"/>
          <ac:spMkLst>
            <pc:docMk/>
            <pc:sldMk cId="294865172" sldId="494"/>
            <ac:spMk id="8" creationId="{5A10AD26-458E-469A-BE3D-160CD6910ED0}"/>
          </ac:spMkLst>
        </pc:spChg>
        <pc:spChg chg="del">
          <ac:chgData name="Geiger, Michael J" userId="13cae92b-b37c-450b-a449-82fcae19569d" providerId="ADAL" clId="{BBCC8D36-FF9F-4927-AE2F-24476DF83E0E}" dt="2019-12-04T13:48:40.825" v="2044" actId="478"/>
          <ac:spMkLst>
            <pc:docMk/>
            <pc:sldMk cId="294865172" sldId="494"/>
            <ac:spMk id="11" creationId="{8C784FD5-0C7D-4B0D-A978-DB2B82AEAC89}"/>
          </ac:spMkLst>
        </pc:spChg>
        <pc:spChg chg="del">
          <ac:chgData name="Geiger, Michael J" userId="13cae92b-b37c-450b-a449-82fcae19569d" providerId="ADAL" clId="{BBCC8D36-FF9F-4927-AE2F-24476DF83E0E}" dt="2019-12-04T13:48:37.040" v="2043" actId="478"/>
          <ac:spMkLst>
            <pc:docMk/>
            <pc:sldMk cId="294865172" sldId="494"/>
            <ac:spMk id="15" creationId="{5B83DFC8-6CF9-480D-A197-3B6720A2892F}"/>
          </ac:spMkLst>
        </pc:spChg>
        <pc:picChg chg="del">
          <ac:chgData name="Geiger, Michael J" userId="13cae92b-b37c-450b-a449-82fcae19569d" providerId="ADAL" clId="{BBCC8D36-FF9F-4927-AE2F-24476DF83E0E}" dt="2019-12-04T13:47:43.209" v="2036" actId="478"/>
          <ac:picMkLst>
            <pc:docMk/>
            <pc:sldMk cId="294865172" sldId="494"/>
            <ac:picMk id="5124" creationId="{688AC774-20C1-409D-B4BC-04A6DE71364E}"/>
          </ac:picMkLst>
        </pc:picChg>
        <pc:picChg chg="add mod">
          <ac:chgData name="Geiger, Michael J" userId="13cae92b-b37c-450b-a449-82fcae19569d" providerId="ADAL" clId="{BBCC8D36-FF9F-4927-AE2F-24476DF83E0E}" dt="2019-12-04T13:48:32.736" v="2042" actId="167"/>
          <ac:picMkLst>
            <pc:docMk/>
            <pc:sldMk cId="294865172" sldId="494"/>
            <ac:picMk id="6146" creationId="{B312984A-41FD-493D-904B-1773510033FD}"/>
          </ac:picMkLst>
        </pc:picChg>
      </pc:sldChg>
      <pc:sldChg chg="addSp delSp modSp add">
        <pc:chgData name="Geiger, Michael J" userId="13cae92b-b37c-450b-a449-82fcae19569d" providerId="ADAL" clId="{BBCC8D36-FF9F-4927-AE2F-24476DF83E0E}" dt="2019-12-04T13:51:20.052" v="2213" actId="1076"/>
        <pc:sldMkLst>
          <pc:docMk/>
          <pc:sldMk cId="1328810397" sldId="495"/>
        </pc:sldMkLst>
        <pc:spChg chg="mod">
          <ac:chgData name="Geiger, Michael J" userId="13cae92b-b37c-450b-a449-82fcae19569d" providerId="ADAL" clId="{BBCC8D36-FF9F-4927-AE2F-24476DF83E0E}" dt="2019-12-04T13:49:24.033" v="2136" actId="20577"/>
          <ac:spMkLst>
            <pc:docMk/>
            <pc:sldMk cId="1328810397" sldId="495"/>
            <ac:spMk id="2" creationId="{676CE029-BDEF-4060-A2D2-0C8B83E627B4}"/>
          </ac:spMkLst>
        </pc:spChg>
        <pc:spChg chg="add del mod">
          <ac:chgData name="Geiger, Michael J" userId="13cae92b-b37c-450b-a449-82fcae19569d" providerId="ADAL" clId="{BBCC8D36-FF9F-4927-AE2F-24476DF83E0E}" dt="2019-12-04T13:49:45.225" v="2138"/>
          <ac:spMkLst>
            <pc:docMk/>
            <pc:sldMk cId="1328810397" sldId="495"/>
            <ac:spMk id="3" creationId="{571F7AAD-D53A-42FD-A876-EF084899110C}"/>
          </ac:spMkLst>
        </pc:spChg>
        <pc:spChg chg="mod">
          <ac:chgData name="Geiger, Michael J" userId="13cae92b-b37c-450b-a449-82fcae19569d" providerId="ADAL" clId="{BBCC8D36-FF9F-4927-AE2F-24476DF83E0E}" dt="2019-12-04T13:50:53.854" v="2206" actId="20577"/>
          <ac:spMkLst>
            <pc:docMk/>
            <pc:sldMk cId="1328810397" sldId="495"/>
            <ac:spMk id="8" creationId="{5A10AD26-458E-469A-BE3D-160CD6910ED0}"/>
          </ac:spMkLst>
        </pc:spChg>
        <pc:spChg chg="mod">
          <ac:chgData name="Geiger, Michael J" userId="13cae92b-b37c-450b-a449-82fcae19569d" providerId="ADAL" clId="{BBCC8D36-FF9F-4927-AE2F-24476DF83E0E}" dt="2019-12-04T13:50:31.062" v="2148" actId="14100"/>
          <ac:spMkLst>
            <pc:docMk/>
            <pc:sldMk cId="1328810397" sldId="495"/>
            <ac:spMk id="11" creationId="{8C784FD5-0C7D-4B0D-A978-DB2B82AEAC89}"/>
          </ac:spMkLst>
        </pc:spChg>
        <pc:spChg chg="mod">
          <ac:chgData name="Geiger, Michael J" userId="13cae92b-b37c-450b-a449-82fcae19569d" providerId="ADAL" clId="{BBCC8D36-FF9F-4927-AE2F-24476DF83E0E}" dt="2019-12-04T13:51:20.052" v="2213" actId="1076"/>
          <ac:spMkLst>
            <pc:docMk/>
            <pc:sldMk cId="1328810397" sldId="495"/>
            <ac:spMk id="15" creationId="{5B83DFC8-6CF9-480D-A197-3B6720A2892F}"/>
          </ac:spMkLst>
        </pc:spChg>
        <pc:picChg chg="del">
          <ac:chgData name="Geiger, Michael J" userId="13cae92b-b37c-450b-a449-82fcae19569d" providerId="ADAL" clId="{BBCC8D36-FF9F-4927-AE2F-24476DF83E0E}" dt="2019-12-04T13:49:27.092" v="2137" actId="478"/>
          <ac:picMkLst>
            <pc:docMk/>
            <pc:sldMk cId="1328810397" sldId="495"/>
            <ac:picMk id="5124" creationId="{688AC774-20C1-409D-B4BC-04A6DE71364E}"/>
          </ac:picMkLst>
        </pc:picChg>
        <pc:picChg chg="add mod">
          <ac:chgData name="Geiger, Michael J" userId="13cae92b-b37c-450b-a449-82fcae19569d" providerId="ADAL" clId="{BBCC8D36-FF9F-4927-AE2F-24476DF83E0E}" dt="2019-12-04T13:50:01.465" v="2141" actId="1076"/>
          <ac:picMkLst>
            <pc:docMk/>
            <pc:sldMk cId="1328810397" sldId="495"/>
            <ac:picMk id="7170" creationId="{96E5DA2C-291F-4CBE-AFC9-BD213A00E027}"/>
          </ac:picMkLst>
        </pc:picChg>
      </pc:sldChg>
      <pc:sldChg chg="addSp delSp modSp add">
        <pc:chgData name="Geiger, Michael J" userId="13cae92b-b37c-450b-a449-82fcae19569d" providerId="ADAL" clId="{BBCC8D36-FF9F-4927-AE2F-24476DF83E0E}" dt="2019-12-04T13:54:12.267" v="2281" actId="14100"/>
        <pc:sldMkLst>
          <pc:docMk/>
          <pc:sldMk cId="633310797" sldId="496"/>
        </pc:sldMkLst>
        <pc:spChg chg="mod">
          <ac:chgData name="Geiger, Michael J" userId="13cae92b-b37c-450b-a449-82fcae19569d" providerId="ADAL" clId="{BBCC8D36-FF9F-4927-AE2F-24476DF83E0E}" dt="2019-12-04T13:52:03.084" v="2228" actId="20577"/>
          <ac:spMkLst>
            <pc:docMk/>
            <pc:sldMk cId="633310797" sldId="496"/>
            <ac:spMk id="2" creationId="{676CE029-BDEF-4060-A2D2-0C8B83E627B4}"/>
          </ac:spMkLst>
        </pc:spChg>
        <pc:spChg chg="add del mod">
          <ac:chgData name="Geiger, Michael J" userId="13cae92b-b37c-450b-a449-82fcae19569d" providerId="ADAL" clId="{BBCC8D36-FF9F-4927-AE2F-24476DF83E0E}" dt="2019-12-04T13:52:17.375" v="2230"/>
          <ac:spMkLst>
            <pc:docMk/>
            <pc:sldMk cId="633310797" sldId="496"/>
            <ac:spMk id="3" creationId="{19535480-485C-46C7-9F88-48D370C191EA}"/>
          </ac:spMkLst>
        </pc:spChg>
        <pc:spChg chg="mod">
          <ac:chgData name="Geiger, Michael J" userId="13cae92b-b37c-450b-a449-82fcae19569d" providerId="ADAL" clId="{BBCC8D36-FF9F-4927-AE2F-24476DF83E0E}" dt="2019-12-04T13:54:00.249" v="2279" actId="20577"/>
          <ac:spMkLst>
            <pc:docMk/>
            <pc:sldMk cId="633310797" sldId="496"/>
            <ac:spMk id="8" creationId="{5A10AD26-458E-469A-BE3D-160CD6910ED0}"/>
          </ac:spMkLst>
        </pc:spChg>
        <pc:spChg chg="mod">
          <ac:chgData name="Geiger, Michael J" userId="13cae92b-b37c-450b-a449-82fcae19569d" providerId="ADAL" clId="{BBCC8D36-FF9F-4927-AE2F-24476DF83E0E}" dt="2019-12-04T13:53:33.008" v="2238" actId="14100"/>
          <ac:spMkLst>
            <pc:docMk/>
            <pc:sldMk cId="633310797" sldId="496"/>
            <ac:spMk id="11" creationId="{8C784FD5-0C7D-4B0D-A978-DB2B82AEAC89}"/>
          </ac:spMkLst>
        </pc:spChg>
        <pc:spChg chg="mod">
          <ac:chgData name="Geiger, Michael J" userId="13cae92b-b37c-450b-a449-82fcae19569d" providerId="ADAL" clId="{BBCC8D36-FF9F-4927-AE2F-24476DF83E0E}" dt="2019-12-04T13:54:12.267" v="2281" actId="14100"/>
          <ac:spMkLst>
            <pc:docMk/>
            <pc:sldMk cId="633310797" sldId="496"/>
            <ac:spMk id="15" creationId="{5B83DFC8-6CF9-480D-A197-3B6720A2892F}"/>
          </ac:spMkLst>
        </pc:spChg>
        <pc:picChg chg="del">
          <ac:chgData name="Geiger, Michael J" userId="13cae92b-b37c-450b-a449-82fcae19569d" providerId="ADAL" clId="{BBCC8D36-FF9F-4927-AE2F-24476DF83E0E}" dt="2019-12-04T13:52:13.879" v="2229" actId="478"/>
          <ac:picMkLst>
            <pc:docMk/>
            <pc:sldMk cId="633310797" sldId="496"/>
            <ac:picMk id="7170" creationId="{96E5DA2C-291F-4CBE-AFC9-BD213A00E027}"/>
          </ac:picMkLst>
        </pc:picChg>
        <pc:picChg chg="add mod">
          <ac:chgData name="Geiger, Michael J" userId="13cae92b-b37c-450b-a449-82fcae19569d" providerId="ADAL" clId="{BBCC8D36-FF9F-4927-AE2F-24476DF83E0E}" dt="2019-12-04T13:52:42.328" v="2235" actId="1076"/>
          <ac:picMkLst>
            <pc:docMk/>
            <pc:sldMk cId="633310797" sldId="496"/>
            <ac:picMk id="8194" creationId="{921587D9-B0FB-4BDF-8E5A-8DC79192971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1336E-B7CB-4B56-960B-B44471704EE2}" type="datetime1">
              <a:rPr lang="en-US" smtClean="0"/>
              <a:t>12/5/2019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32087-2CC3-4276-9C87-8D731F556DAE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38BB91-DE91-4C31-BA3C-B0F29329C717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5E761-17C1-420C-836B-4A468FFE51C5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44FB2-3B9B-45A6-9693-31B06C563754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874603-E0AD-4DBF-A1B4-617CACC229E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1EFE1-501E-4BA9-8147-F5B0C66BA67F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84CDC6-E87F-47F2-BADE-529028C33BE9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21C3EE-368F-4395-B931-ABE2EFC4E916}" type="datetime1">
              <a:rPr lang="en-US" smtClean="0"/>
              <a:t>12/5/2019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64CB6-A08B-42EF-99DA-18764C6C72A7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BADEA-1592-4098-BFE7-9E51690F0E7F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3481F-F936-4CF0-87E9-0E97A33F8D20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0F27AD-B4FA-4A74-B215-EED842F509B7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0D2BFAA-5914-4085-9ADF-D89A017250BB}" type="datetime1">
              <a:rPr lang="en-US" smtClean="0"/>
              <a:t>12/5/2019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artmouth.edu/~cs10/notes14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2017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30: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Sorting &amp; heaps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88AC774-20C1-409D-B4BC-04A6DE71364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1553880"/>
            <a:ext cx="8668512" cy="27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CE029-BDEF-4060-A2D2-0C8B83E6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example (3)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10AD26-458E-469A-BE3D-160CD691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4876799"/>
            <a:ext cx="8229600" cy="1254125"/>
          </a:xfrm>
        </p:spPr>
        <p:txBody>
          <a:bodyPr/>
          <a:lstStyle/>
          <a:p>
            <a:r>
              <a:rPr lang="en-US" dirty="0"/>
              <a:t>15 is greater than 14, so swap</a:t>
            </a:r>
          </a:p>
          <a:p>
            <a:r>
              <a:rPr lang="en-US" dirty="0"/>
              <a:t>15 is less than 16, so we’re done swapping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55B46-78A2-4861-A577-B06DC817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4603-E0AD-4DBF-A1B4-617CACC229E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982F-7D79-4584-B81C-B808AFD8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18D74-70EB-4EBB-B66D-A5CE6AB3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C784FD5-0C7D-4B0D-A978-DB2B82AEAC89}"/>
              </a:ext>
            </a:extLst>
          </p:cNvPr>
          <p:cNvSpPr/>
          <p:nvPr/>
        </p:nvSpPr>
        <p:spPr>
          <a:xfrm>
            <a:off x="1524000" y="2209800"/>
            <a:ext cx="1376172" cy="1036918"/>
          </a:xfrm>
          <a:prstGeom prst="arc">
            <a:avLst>
              <a:gd name="adj1" fmla="val 12209001"/>
              <a:gd name="adj2" fmla="val 4394506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B83DFC8-6CF9-480D-A197-3B6720A2892F}"/>
              </a:ext>
            </a:extLst>
          </p:cNvPr>
          <p:cNvSpPr/>
          <p:nvPr/>
        </p:nvSpPr>
        <p:spPr>
          <a:xfrm>
            <a:off x="5638800" y="2286000"/>
            <a:ext cx="990600" cy="1132690"/>
          </a:xfrm>
          <a:prstGeom prst="arc">
            <a:avLst>
              <a:gd name="adj1" fmla="val 10630846"/>
              <a:gd name="adj2" fmla="val 7394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40FA-28DC-42BA-8F3C-75D3A255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DB30-FA61-49E5-BAD5-AE2FFDB7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allow removal of root value</a:t>
            </a:r>
          </a:p>
          <a:p>
            <a:pPr lvl="1"/>
            <a:r>
              <a:rPr lang="en-US" dirty="0"/>
              <a:t>Min/max value, depending on heap type</a:t>
            </a:r>
          </a:p>
          <a:p>
            <a:r>
              <a:rPr lang="en-US" dirty="0"/>
              <a:t>Swap last value into position 0</a:t>
            </a:r>
          </a:p>
          <a:p>
            <a:r>
              <a:rPr lang="en-US" dirty="0"/>
              <a:t>Perform “percolate down” on item</a:t>
            </a:r>
          </a:p>
          <a:p>
            <a:pPr lvl="1"/>
            <a:r>
              <a:rPr lang="en-US" dirty="0"/>
              <a:t>Repeatedly compare item to children</a:t>
            </a:r>
          </a:p>
          <a:p>
            <a:pPr lvl="1"/>
            <a:r>
              <a:rPr lang="en-US" dirty="0"/>
              <a:t>If item &lt; at least 1 child, swap highest child value with item </a:t>
            </a:r>
            <a:r>
              <a:rPr lang="en-US" i="1" dirty="0"/>
              <a:t>(in max-heap)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39B1D-C35C-4D27-8FD5-1868B6C2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4603-E0AD-4DBF-A1B4-617CACC229E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B3FF3-BA39-4C6D-B9B4-B288D300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72E83-1043-497D-AE74-CAAE93A9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312984A-41FD-493D-904B-1773510033F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1600200"/>
            <a:ext cx="8668512" cy="287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CE029-BDEF-4060-A2D2-0C8B83E6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remove 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10AD26-458E-469A-BE3D-160CD691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4876799"/>
            <a:ext cx="8229600" cy="1254125"/>
          </a:xfrm>
        </p:spPr>
        <p:txBody>
          <a:bodyPr/>
          <a:lstStyle/>
          <a:p>
            <a:r>
              <a:rPr lang="en-US" dirty="0"/>
              <a:t>Removed 16 from root</a:t>
            </a:r>
          </a:p>
          <a:p>
            <a:r>
              <a:rPr lang="en-US" dirty="0"/>
              <a:t>Swapped 7 from position 10 to position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55B46-78A2-4861-A577-B06DC817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4603-E0AD-4DBF-A1B4-617CACC229E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982F-7D79-4584-B81C-B808AFD8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18D74-70EB-4EBB-B66D-A5CE6AB3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6E5DA2C-291F-4CBE-AFC9-BD213A00E02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1600200"/>
            <a:ext cx="8668512" cy="287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CE029-BDEF-4060-A2D2-0C8B83E6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remove example (2)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10AD26-458E-469A-BE3D-160CD691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4876799"/>
            <a:ext cx="8229600" cy="1254125"/>
          </a:xfrm>
        </p:spPr>
        <p:txBody>
          <a:bodyPr/>
          <a:lstStyle/>
          <a:p>
            <a:r>
              <a:rPr lang="en-US" dirty="0"/>
              <a:t>7 less than both children</a:t>
            </a:r>
          </a:p>
          <a:p>
            <a:r>
              <a:rPr lang="en-US" dirty="0"/>
              <a:t>15 is highest of children </a:t>
            </a:r>
            <a:r>
              <a:rPr lang="en-US" dirty="0">
                <a:sym typeface="Wingdings" panose="05000000000000000000" pitchFamily="2" charset="2"/>
              </a:rPr>
              <a:t> swap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55B46-78A2-4861-A577-B06DC817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4603-E0AD-4DBF-A1B4-617CACC229E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982F-7D79-4584-B81C-B808AFD8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18D74-70EB-4EBB-B66D-A5CE6AB3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C784FD5-0C7D-4B0D-A978-DB2B82AEAC89}"/>
              </a:ext>
            </a:extLst>
          </p:cNvPr>
          <p:cNvSpPr/>
          <p:nvPr/>
        </p:nvSpPr>
        <p:spPr>
          <a:xfrm>
            <a:off x="1295400" y="1427630"/>
            <a:ext cx="1295400" cy="1270598"/>
          </a:xfrm>
          <a:prstGeom prst="arc">
            <a:avLst>
              <a:gd name="adj1" fmla="val 7934524"/>
              <a:gd name="adj2" fmla="val 20644373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B83DFC8-6CF9-480D-A197-3B6720A2892F}"/>
              </a:ext>
            </a:extLst>
          </p:cNvPr>
          <p:cNvSpPr/>
          <p:nvPr/>
        </p:nvSpPr>
        <p:spPr>
          <a:xfrm>
            <a:off x="5486400" y="2552055"/>
            <a:ext cx="381000" cy="907425"/>
          </a:xfrm>
          <a:prstGeom prst="arc">
            <a:avLst>
              <a:gd name="adj1" fmla="val 10630846"/>
              <a:gd name="adj2" fmla="val 7394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21587D9-B0FB-4BDF-8E5A-8DC79192971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1566659"/>
            <a:ext cx="8668512" cy="287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CE029-BDEF-4060-A2D2-0C8B83E6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remove example (3)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10AD26-458E-469A-BE3D-160CD691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4876799"/>
            <a:ext cx="8229600" cy="12541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7 less than both children again</a:t>
            </a:r>
          </a:p>
          <a:p>
            <a:r>
              <a:rPr lang="en-US" dirty="0"/>
              <a:t>14 is highest of children </a:t>
            </a:r>
            <a:r>
              <a:rPr lang="en-US" dirty="0">
                <a:sym typeface="Wingdings" panose="05000000000000000000" pitchFamily="2" charset="2"/>
              </a:rPr>
              <a:t> swap</a:t>
            </a:r>
          </a:p>
          <a:p>
            <a:r>
              <a:rPr lang="en-US" dirty="0">
                <a:sym typeface="Wingdings" panose="05000000000000000000" pitchFamily="2" charset="2"/>
              </a:rPr>
              <a:t>Now heap properties satisfied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55B46-78A2-4861-A577-B06DC817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4603-E0AD-4DBF-A1B4-617CACC229E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982F-7D79-4584-B81C-B808AFD8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18D74-70EB-4EBB-B66D-A5CE6AB3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C784FD5-0C7D-4B0D-A978-DB2B82AEAC89}"/>
              </a:ext>
            </a:extLst>
          </p:cNvPr>
          <p:cNvSpPr/>
          <p:nvPr/>
        </p:nvSpPr>
        <p:spPr>
          <a:xfrm>
            <a:off x="1566672" y="2158402"/>
            <a:ext cx="1295400" cy="1270598"/>
          </a:xfrm>
          <a:prstGeom prst="arc">
            <a:avLst>
              <a:gd name="adj1" fmla="val 12427487"/>
              <a:gd name="adj2" fmla="val 3859532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B83DFC8-6CF9-480D-A197-3B6720A2892F}"/>
              </a:ext>
            </a:extLst>
          </p:cNvPr>
          <p:cNvSpPr/>
          <p:nvPr/>
        </p:nvSpPr>
        <p:spPr>
          <a:xfrm>
            <a:off x="5900930" y="2438401"/>
            <a:ext cx="1033270" cy="955040"/>
          </a:xfrm>
          <a:prstGeom prst="arc">
            <a:avLst>
              <a:gd name="adj1" fmla="val 10630846"/>
              <a:gd name="adj2" fmla="val 7394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1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Efficient array sorting algorithm</a:t>
            </a:r>
          </a:p>
          <a:p>
            <a:pPr>
              <a:lnSpc>
                <a:spcPct val="90000"/>
              </a:lnSpc>
            </a:pPr>
            <a:r>
              <a:rPr lang="en-US" dirty="0"/>
              <a:t>Can treat array contents as a binary tree using indexing rules described earlier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Heapsort algorithm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Assumes max-heap, want to sort from low </a:t>
            </a:r>
            <a:r>
              <a:rPr lang="en-US" dirty="0">
                <a:sym typeface="Wingdings" panose="05000000000000000000" pitchFamily="2" charset="2"/>
              </a:rPr>
              <a:t> high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dirty="0"/>
          </a:p>
          <a:p>
            <a:pPr marL="858837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Convert array to a heap (“</a:t>
            </a:r>
            <a:r>
              <a:rPr lang="en-US" dirty="0" err="1"/>
              <a:t>heapify</a:t>
            </a:r>
            <a:r>
              <a:rPr lang="en-US" dirty="0"/>
              <a:t>”)</a:t>
            </a:r>
          </a:p>
          <a:p>
            <a:pPr marL="858837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Repeat following steps, assuming n = array size</a:t>
            </a:r>
          </a:p>
          <a:p>
            <a:pPr marL="1211262" lvl="2" indent="-514350">
              <a:lnSpc>
                <a:spcPct val="90000"/>
              </a:lnSpc>
              <a:buFont typeface="+mj-lt"/>
              <a:buAutoNum type="alphaLcPeriod"/>
            </a:pPr>
            <a:r>
              <a:rPr lang="en-US" dirty="0"/>
              <a:t>Swap tree root with item n - 1 </a:t>
            </a:r>
            <a:r>
              <a:rPr lang="en-US" dirty="0">
                <a:sym typeface="Wingdings" panose="05000000000000000000" pitchFamily="2" charset="2"/>
              </a:rPr>
              <a:t> highest item now last</a:t>
            </a:r>
            <a:endParaRPr lang="en-US" dirty="0"/>
          </a:p>
          <a:p>
            <a:pPr marL="1211262" lvl="2" indent="-514350">
              <a:lnSpc>
                <a:spcPct val="90000"/>
              </a:lnSpc>
              <a:buFont typeface="+mj-lt"/>
              <a:buAutoNum type="alphaLcPeriod"/>
            </a:pPr>
            <a:r>
              <a:rPr lang="en-US" dirty="0"/>
              <a:t>Treat remaining n – 1 items as heap—percolate new root down</a:t>
            </a:r>
          </a:p>
          <a:p>
            <a:pPr marL="1211262" lvl="2" indent="-514350">
              <a:lnSpc>
                <a:spcPct val="90000"/>
              </a:lnSpc>
              <a:buFont typeface="+mj-lt"/>
              <a:buAutoNum type="alphaLcPeriod"/>
            </a:pPr>
            <a:r>
              <a:rPr lang="en-US" dirty="0"/>
              <a:t>Decrement n and return to step (a)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3404-6CF4-4CCC-8526-B74F834EBAA6}" type="datetime1">
              <a:rPr lang="en-US" smtClean="0"/>
              <a:t>12/5/2019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34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684B-A4C0-0A4D-AFC3-362A91D85DCC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416D-D8F4-FE40-8E89-9A030F9967FF}" type="slidenum">
              <a:rPr lang="en-US"/>
              <a:pPr/>
              <a:t>16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Heapify</a:t>
            </a:r>
            <a:r>
              <a:rPr lang="en-US" dirty="0"/>
              <a:t> algorithm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Begin at non-leaf node with highest index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array has size n, where’s that node?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Index n / 2 - 1</a:t>
            </a:r>
          </a:p>
          <a:p>
            <a:pPr>
              <a:lnSpc>
                <a:spcPct val="90000"/>
              </a:lnSpc>
            </a:pPr>
            <a:r>
              <a:rPr lang="en-US" dirty="0"/>
              <a:t>Apply percolate down to this subtree</a:t>
            </a:r>
          </a:p>
          <a:p>
            <a:pPr>
              <a:lnSpc>
                <a:spcPct val="90000"/>
              </a:lnSpc>
            </a:pPr>
            <a:r>
              <a:rPr lang="en-US" dirty="0"/>
              <a:t>Decrement index and repeat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Pseudocode: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 / 2 – 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percolate_down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BAF9-F609-42B4-B3BE-16409A67EAF1}" type="datetime1">
              <a:rPr lang="en-US" smtClean="0"/>
              <a:t>12/5/2019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data set in array: 3, 7, 2, 11, 5, 10 </a:t>
            </a:r>
          </a:p>
          <a:p>
            <a:r>
              <a:rPr lang="en-US" dirty="0"/>
              <a:t>Show how heapsort operates on this array</a:t>
            </a:r>
          </a:p>
          <a:p>
            <a:pPr lvl="1"/>
            <a:r>
              <a:rPr lang="en-US" dirty="0"/>
              <a:t>Will draw solution; post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0D0-3039-4D39-AE9F-A7F7CA3A6834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E90E-3060-8847-8E8D-182E3738CA5B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97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Priority queues</a:t>
            </a:r>
          </a:p>
          <a:p>
            <a:pPr lvl="1"/>
            <a:r>
              <a:rPr lang="en-US" dirty="0"/>
              <a:t>Hash tables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New text exercises (Ch. 11, 22, 23) due 12/12</a:t>
            </a:r>
          </a:p>
          <a:p>
            <a:pPr lvl="2"/>
            <a:r>
              <a:rPr lang="en-US" dirty="0"/>
              <a:t>Will count only subset of total text exercise points</a:t>
            </a:r>
          </a:p>
          <a:p>
            <a:pPr lvl="3"/>
            <a:r>
              <a:rPr lang="en-US" dirty="0"/>
              <a:t>Need to figure out exact numbers—will post when I do</a:t>
            </a:r>
          </a:p>
          <a:p>
            <a:pPr lvl="2"/>
            <a:r>
              <a:rPr lang="en-US" dirty="0"/>
              <a:t>Remaining points = extra credit</a:t>
            </a:r>
          </a:p>
          <a:p>
            <a:pPr lvl="1"/>
            <a:r>
              <a:rPr lang="en-US" dirty="0"/>
              <a:t>Will post 1 or 2 </a:t>
            </a:r>
            <a:r>
              <a:rPr lang="en-US" u="sng" dirty="0"/>
              <a:t>short</a:t>
            </a:r>
            <a:r>
              <a:rPr lang="en-US" dirty="0"/>
              <a:t> programs</a:t>
            </a:r>
          </a:p>
          <a:p>
            <a:pPr lvl="2"/>
            <a:r>
              <a:rPr lang="en-US" dirty="0"/>
              <a:t>Code submissions allowed until 12/18 (day after final)</a:t>
            </a:r>
          </a:p>
          <a:p>
            <a:pPr lvl="2"/>
            <a:r>
              <a:rPr lang="en-US"/>
              <a:t>Will count subset of programs; others extra credit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8162A52-07D4-400A-9DB5-3327BF773482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58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1005-178A-48C5-8A40-8656B174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38117-B5A2-4197-BE55-39FEF8861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images and notes within this lecture taken from </a:t>
            </a:r>
            <a:r>
              <a:rPr lang="en-US" dirty="0">
                <a:hlinkClick r:id="rId2"/>
              </a:rPr>
              <a:t>https://www.cs.dartmouth.edu/~cs10/notes14.php</a:t>
            </a:r>
            <a:br>
              <a:rPr lang="en-US" dirty="0"/>
            </a:br>
            <a:r>
              <a:rPr lang="en-US" dirty="0"/>
              <a:t>(CS 10: Problem Solving via Object Oriented Programming, Dartmouth College)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F09B-2162-4762-B2B7-DAC0791D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4603-E0AD-4DBF-A1B4-617CACC229E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5B6D-35D5-407C-9138-7D066052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EE39B-C97D-4153-9F46-0638ED9B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9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New text exercises (Ch. 11, 22, 23) due 12/12</a:t>
            </a:r>
          </a:p>
          <a:p>
            <a:pPr lvl="2"/>
            <a:r>
              <a:rPr lang="en-US" dirty="0"/>
              <a:t>Will count only subset of total text exercise points</a:t>
            </a:r>
          </a:p>
          <a:p>
            <a:pPr lvl="3"/>
            <a:r>
              <a:rPr lang="en-US" dirty="0"/>
              <a:t>Need to figure out exact numbers—will post when I do</a:t>
            </a:r>
          </a:p>
          <a:p>
            <a:pPr lvl="2"/>
            <a:r>
              <a:rPr lang="en-US" dirty="0"/>
              <a:t>Remaining points = extra credit</a:t>
            </a:r>
          </a:p>
          <a:p>
            <a:pPr lvl="1"/>
            <a:r>
              <a:rPr lang="en-US" dirty="0"/>
              <a:t>Will post 1 or 2 </a:t>
            </a:r>
            <a:r>
              <a:rPr lang="en-US" u="sng" dirty="0"/>
              <a:t>short</a:t>
            </a:r>
            <a:r>
              <a:rPr lang="en-US" dirty="0"/>
              <a:t> programs</a:t>
            </a:r>
          </a:p>
          <a:p>
            <a:pPr lvl="2"/>
            <a:r>
              <a:rPr lang="en-US" dirty="0"/>
              <a:t>Code submissions allowed until 12/18 (day after final)</a:t>
            </a:r>
          </a:p>
          <a:p>
            <a:pPr lvl="2"/>
            <a:r>
              <a:rPr lang="en-US" dirty="0"/>
              <a:t>Will count subset of programs; others extra credit</a:t>
            </a:r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Heaps</a:t>
            </a:r>
          </a:p>
          <a:p>
            <a:pPr lvl="1"/>
            <a:r>
              <a:rPr lang="en-US" dirty="0"/>
              <a:t>Heapsort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6DD6EE-4053-4591-91DB-DDCCFA058C5C}" type="datetime1">
              <a:rPr lang="en-US" smtClean="0">
                <a:latin typeface="+mj-lt"/>
              </a:rPr>
              <a:t>12/5/2019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74F-8B3C-DB42-942C-70230611FC26}" type="slidenum">
              <a:rPr lang="en-US"/>
              <a:pPr/>
              <a:t>3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dirty="0"/>
              <a:t>A </a:t>
            </a:r>
            <a:r>
              <a:rPr lang="en-US" b="1" dirty="0"/>
              <a:t>heap</a:t>
            </a:r>
            <a:r>
              <a:rPr lang="en-US" dirty="0"/>
              <a:t> is a binary tree with properties: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It is (nearly) complete</a:t>
            </a:r>
          </a:p>
          <a:p>
            <a:pPr marL="990600" lvl="1" indent="-533400">
              <a:buFontTx/>
              <a:buChar char="•"/>
            </a:pPr>
            <a:r>
              <a:rPr lang="en-US" dirty="0"/>
              <a:t>Each level of tree completely filled …</a:t>
            </a:r>
          </a:p>
          <a:p>
            <a:pPr marL="990600" lvl="1" indent="-533400">
              <a:buFontTx/>
              <a:buChar char="•"/>
            </a:pPr>
            <a:r>
              <a:rPr lang="en-US" dirty="0"/>
              <a:t>… except possibly bottom level (nodes in left most positions)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It satisfies </a:t>
            </a:r>
            <a:r>
              <a:rPr lang="en-US" i="1" dirty="0"/>
              <a:t>heap-order property</a:t>
            </a:r>
            <a:endParaRPr lang="en-US" dirty="0"/>
          </a:p>
          <a:p>
            <a:pPr marL="990600" lvl="1" indent="-533400">
              <a:buFontTx/>
              <a:buChar char="•"/>
            </a:pPr>
            <a:r>
              <a:rPr lang="en-US" b="1" dirty="0">
                <a:solidFill>
                  <a:srgbClr val="FF0000"/>
                </a:solidFill>
              </a:rPr>
              <a:t>Max-heap: </a:t>
            </a:r>
            <a:r>
              <a:rPr lang="en-US" dirty="0"/>
              <a:t>Data in each node &gt;= data in children</a:t>
            </a:r>
          </a:p>
          <a:p>
            <a:pPr marL="990600" lvl="1" indent="-533400">
              <a:buFontTx/>
              <a:buChar char="•"/>
            </a:pPr>
            <a:r>
              <a:rPr lang="en-US" b="1" dirty="0">
                <a:solidFill>
                  <a:srgbClr val="FF0000"/>
                </a:solidFill>
              </a:rPr>
              <a:t>Min-heap: </a:t>
            </a:r>
            <a:r>
              <a:rPr lang="en-US" dirty="0"/>
              <a:t>Data in each node &lt;= data in children</a:t>
            </a:r>
          </a:p>
          <a:p>
            <a:pPr marL="990600" lvl="1" indent="-533400">
              <a:buFontTx/>
              <a:buChar char="•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C6DB-A22E-4457-A336-93BB94777AFD}" type="datetime1">
              <a:rPr lang="en-US" smtClean="0"/>
              <a:t>12/5/2019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7ECF-CD8E-A74B-B740-F36D83BEC8D2}" type="slidenum">
              <a:rPr lang="en-US"/>
              <a:pPr/>
              <a:t>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of the following are valid max-heaps?</a:t>
            </a:r>
          </a:p>
        </p:txBody>
      </p:sp>
      <p:pic>
        <p:nvPicPr>
          <p:cNvPr id="59426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2678113"/>
            <a:ext cx="8459787" cy="218281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1536700" y="5135563"/>
            <a:ext cx="105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</a:t>
            </a:r>
          </a:p>
        </p:txBody>
      </p:sp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4430713" y="5113338"/>
            <a:ext cx="105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B</a:t>
            </a:r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6959600" y="5089525"/>
            <a:ext cx="105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FEA-5D57-499F-BA54-BDAC29326448}" type="datetime1">
              <a:rPr lang="en-US" smtClean="0"/>
              <a:t>12/5/2019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3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6999-144C-7644-881E-CDAC73C67C77}" type="slidenum">
              <a:rPr lang="en-US"/>
              <a:pPr/>
              <a:t>5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Heap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an array or vector</a:t>
            </a:r>
          </a:p>
          <a:p>
            <a:r>
              <a:rPr lang="en-US"/>
              <a:t>Number the nodes from top to bottom</a:t>
            </a:r>
          </a:p>
          <a:p>
            <a:pPr lvl="1"/>
            <a:r>
              <a:rPr lang="en-US"/>
              <a:t>Number nodes on each row from left to right</a:t>
            </a:r>
          </a:p>
          <a:p>
            <a:r>
              <a:rPr lang="en-US"/>
              <a:t>Store data in i</a:t>
            </a:r>
            <a:r>
              <a:rPr lang="en-US" baseline="30000"/>
              <a:t>th</a:t>
            </a:r>
            <a:r>
              <a:rPr lang="en-US"/>
              <a:t> node in i</a:t>
            </a:r>
            <a:r>
              <a:rPr lang="en-US" baseline="30000"/>
              <a:t>th</a:t>
            </a:r>
            <a:r>
              <a:rPr lang="en-US"/>
              <a:t> location of array (vector)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6B4C-B75E-4068-8371-F6B1E2DFE345}" type="datetime1">
              <a:rPr lang="en-US" smtClean="0"/>
              <a:t>12/5/2019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D447AD-9E86-4A78-8F7C-2AA83B115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250" y="3657600"/>
            <a:ext cx="660950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7AEE1-C3F4-443C-A19F-7E613C2BCB34}"/>
              </a:ext>
            </a:extLst>
          </p:cNvPr>
          <p:cNvSpPr txBox="1"/>
          <p:nvPr/>
        </p:nvSpPr>
        <p:spPr>
          <a:xfrm>
            <a:off x="1931020" y="5924430"/>
            <a:ext cx="528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https://www.cs.dartmouth.edu/~cs10/notes14.php</a:t>
            </a:r>
          </a:p>
        </p:txBody>
      </p:sp>
    </p:spTree>
    <p:extLst>
      <p:ext uri="{BB962C8B-B14F-4D97-AF65-F5344CB8AC3E}">
        <p14:creationId xmlns:p14="http://schemas.microsoft.com/office/powerpoint/2010/main" val="111571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Structures: Lecture 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6999-144C-7644-881E-CDAC73C67C77}" type="slidenum">
              <a:rPr lang="en-US"/>
              <a:pPr/>
              <a:t>6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Heap (cont.)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 array implementation </a:t>
            </a:r>
            <a:r>
              <a:rPr lang="en-US" u="sng" dirty="0"/>
              <a:t>children</a:t>
            </a:r>
            <a:r>
              <a:rPr lang="en-US" dirty="0"/>
              <a:t> of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baseline="30000" dirty="0" err="1">
                <a:solidFill>
                  <a:srgbClr val="6666FF"/>
                </a:solidFill>
                <a:latin typeface="Courier New" charset="0"/>
              </a:rPr>
              <a:t>th</a:t>
            </a:r>
            <a:r>
              <a:rPr lang="en-US" dirty="0">
                <a:solidFill>
                  <a:srgbClr val="6666FF"/>
                </a:solidFill>
              </a:rPr>
              <a:t> </a:t>
            </a:r>
            <a:r>
              <a:rPr lang="en-US" dirty="0"/>
              <a:t>node are at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arr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[2*i+1]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		     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arr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[2*i+2]</a:t>
            </a:r>
          </a:p>
          <a:p>
            <a:r>
              <a:rPr lang="en-US" u="sng" dirty="0"/>
              <a:t>Parent</a:t>
            </a:r>
            <a:r>
              <a:rPr lang="en-US" dirty="0"/>
              <a:t> of the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 err="1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baseline="30000" dirty="0" err="1">
                <a:solidFill>
                  <a:srgbClr val="6666FF"/>
                </a:solidFill>
                <a:latin typeface="Courier New" charset="0"/>
              </a:rPr>
              <a:t>th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/>
              <a:t>node is at</a:t>
            </a:r>
            <a:r>
              <a:rPr lang="en-US" dirty="0">
                <a:latin typeface="Courier New" charset="0"/>
              </a:rPr>
              <a:t> 					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arr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[(i-1)/2]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9B7A-FE2C-432A-8327-C9B59475FD00}" type="datetime1">
              <a:rPr lang="en-US" smtClean="0"/>
              <a:t>12/5/2019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D447AD-9E86-4A78-8F7C-2AA83B115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250" y="3810000"/>
            <a:ext cx="660950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25">
            <a:extLst>
              <a:ext uri="{FF2B5EF4-FFF2-40B4-BE49-F238E27FC236}">
                <a16:creationId xmlns:a16="http://schemas.microsoft.com/office/drawing/2014/main" id="{D056E9B5-5C3F-4E55-875B-7F92363EB1E9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526280"/>
            <a:ext cx="568325" cy="381000"/>
            <a:chOff x="2885" y="3038"/>
            <a:chExt cx="454" cy="193"/>
          </a:xfrm>
        </p:grpSpPr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F5E40E6A-CA5A-4461-95C2-87484D36E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5" y="3038"/>
              <a:ext cx="346" cy="193"/>
            </a:xfrm>
            <a:custGeom>
              <a:avLst/>
              <a:gdLst>
                <a:gd name="T0" fmla="*/ 1 w 346"/>
                <a:gd name="T1" fmla="*/ 193 h 193"/>
                <a:gd name="T2" fmla="*/ 4 w 346"/>
                <a:gd name="T3" fmla="*/ 139 h 193"/>
                <a:gd name="T4" fmla="*/ 28 w 346"/>
                <a:gd name="T5" fmla="*/ 76 h 193"/>
                <a:gd name="T6" fmla="*/ 67 w 346"/>
                <a:gd name="T7" fmla="*/ 34 h 193"/>
                <a:gd name="T8" fmla="*/ 115 w 346"/>
                <a:gd name="T9" fmla="*/ 7 h 193"/>
                <a:gd name="T10" fmla="*/ 175 w 346"/>
                <a:gd name="T11" fmla="*/ 1 h 193"/>
                <a:gd name="T12" fmla="*/ 259 w 346"/>
                <a:gd name="T13" fmla="*/ 4 h 193"/>
                <a:gd name="T14" fmla="*/ 346 w 346"/>
                <a:gd name="T15" fmla="*/ 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" h="193">
                  <a:moveTo>
                    <a:pt x="1" y="193"/>
                  </a:moveTo>
                  <a:cubicBezTo>
                    <a:pt x="0" y="175"/>
                    <a:pt x="0" y="158"/>
                    <a:pt x="4" y="139"/>
                  </a:cubicBezTo>
                  <a:cubicBezTo>
                    <a:pt x="8" y="120"/>
                    <a:pt x="18" y="93"/>
                    <a:pt x="28" y="76"/>
                  </a:cubicBezTo>
                  <a:cubicBezTo>
                    <a:pt x="38" y="59"/>
                    <a:pt x="53" y="45"/>
                    <a:pt x="67" y="34"/>
                  </a:cubicBezTo>
                  <a:cubicBezTo>
                    <a:pt x="81" y="23"/>
                    <a:pt x="97" y="12"/>
                    <a:pt x="115" y="7"/>
                  </a:cubicBezTo>
                  <a:cubicBezTo>
                    <a:pt x="133" y="2"/>
                    <a:pt x="151" y="2"/>
                    <a:pt x="175" y="1"/>
                  </a:cubicBezTo>
                  <a:cubicBezTo>
                    <a:pt x="199" y="0"/>
                    <a:pt x="231" y="4"/>
                    <a:pt x="259" y="4"/>
                  </a:cubicBezTo>
                  <a:cubicBezTo>
                    <a:pt x="287" y="4"/>
                    <a:pt x="316" y="4"/>
                    <a:pt x="346" y="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6906C09D-1F57-4804-A56A-64E6C8246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6" y="3042"/>
              <a:ext cx="105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>
              <a:extLst>
                <a:ext uri="{FF2B5EF4-FFF2-40B4-BE49-F238E27FC236}">
                  <a16:creationId xmlns:a16="http://schemas.microsoft.com/office/drawing/2014/main" id="{491339F0-AB68-4870-99BC-BC5B546FC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4" y="3042"/>
              <a:ext cx="105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29">
            <a:extLst>
              <a:ext uri="{FF2B5EF4-FFF2-40B4-BE49-F238E27FC236}">
                <a16:creationId xmlns:a16="http://schemas.microsoft.com/office/drawing/2014/main" id="{1697AFFA-0A81-439D-9054-360F9B77C8C6}"/>
              </a:ext>
            </a:extLst>
          </p:cNvPr>
          <p:cNvGrpSpPr>
            <a:grpSpLocks/>
          </p:cNvGrpSpPr>
          <p:nvPr/>
        </p:nvGrpSpPr>
        <p:grpSpPr bwMode="auto">
          <a:xfrm>
            <a:off x="5826127" y="4358158"/>
            <a:ext cx="1055688" cy="527050"/>
            <a:chOff x="3129" y="2899"/>
            <a:chExt cx="665" cy="332"/>
          </a:xfrm>
        </p:grpSpPr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321B8E6A-8DBD-4CA7-A61B-CDCF60CC1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2899"/>
              <a:ext cx="582" cy="332"/>
            </a:xfrm>
            <a:custGeom>
              <a:avLst/>
              <a:gdLst>
                <a:gd name="T0" fmla="*/ 0 w 582"/>
                <a:gd name="T1" fmla="*/ 332 h 332"/>
                <a:gd name="T2" fmla="*/ 39 w 582"/>
                <a:gd name="T3" fmla="*/ 155 h 332"/>
                <a:gd name="T4" fmla="*/ 81 w 582"/>
                <a:gd name="T5" fmla="*/ 89 h 332"/>
                <a:gd name="T6" fmla="*/ 123 w 582"/>
                <a:gd name="T7" fmla="*/ 47 h 332"/>
                <a:gd name="T8" fmla="*/ 177 w 582"/>
                <a:gd name="T9" fmla="*/ 17 h 332"/>
                <a:gd name="T10" fmla="*/ 264 w 582"/>
                <a:gd name="T11" fmla="*/ 2 h 332"/>
                <a:gd name="T12" fmla="*/ 399 w 582"/>
                <a:gd name="T13" fmla="*/ 5 h 332"/>
                <a:gd name="T14" fmla="*/ 582 w 582"/>
                <a:gd name="T15" fmla="*/ 1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332">
                  <a:moveTo>
                    <a:pt x="0" y="332"/>
                  </a:moveTo>
                  <a:cubicBezTo>
                    <a:pt x="12" y="264"/>
                    <a:pt x="25" y="196"/>
                    <a:pt x="39" y="155"/>
                  </a:cubicBezTo>
                  <a:cubicBezTo>
                    <a:pt x="53" y="114"/>
                    <a:pt x="67" y="107"/>
                    <a:pt x="81" y="89"/>
                  </a:cubicBezTo>
                  <a:cubicBezTo>
                    <a:pt x="95" y="71"/>
                    <a:pt x="107" y="59"/>
                    <a:pt x="123" y="47"/>
                  </a:cubicBezTo>
                  <a:cubicBezTo>
                    <a:pt x="139" y="35"/>
                    <a:pt x="154" y="24"/>
                    <a:pt x="177" y="17"/>
                  </a:cubicBezTo>
                  <a:cubicBezTo>
                    <a:pt x="200" y="10"/>
                    <a:pt x="227" y="4"/>
                    <a:pt x="264" y="2"/>
                  </a:cubicBezTo>
                  <a:cubicBezTo>
                    <a:pt x="301" y="0"/>
                    <a:pt x="346" y="3"/>
                    <a:pt x="399" y="5"/>
                  </a:cubicBezTo>
                  <a:cubicBezTo>
                    <a:pt x="452" y="7"/>
                    <a:pt x="517" y="10"/>
                    <a:pt x="582" y="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7">
              <a:extLst>
                <a:ext uri="{FF2B5EF4-FFF2-40B4-BE49-F238E27FC236}">
                  <a16:creationId xmlns:a16="http://schemas.microsoft.com/office/drawing/2014/main" id="{70B5B768-89B0-4FCC-8F45-3BCEDE2FB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9" y="2904"/>
              <a:ext cx="72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>
              <a:extLst>
                <a:ext uri="{FF2B5EF4-FFF2-40B4-BE49-F238E27FC236}">
                  <a16:creationId xmlns:a16="http://schemas.microsoft.com/office/drawing/2014/main" id="{33EBD27B-F3F9-4504-A0AF-7E2A32B30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" y="2913"/>
              <a:ext cx="83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30">
            <a:extLst>
              <a:ext uri="{FF2B5EF4-FFF2-40B4-BE49-F238E27FC236}">
                <a16:creationId xmlns:a16="http://schemas.microsoft.com/office/drawing/2014/main" id="{4651324B-6EEB-4545-B486-717B3AF449FB}"/>
              </a:ext>
            </a:extLst>
          </p:cNvPr>
          <p:cNvGrpSpPr>
            <a:grpSpLocks/>
          </p:cNvGrpSpPr>
          <p:nvPr/>
        </p:nvGrpSpPr>
        <p:grpSpPr bwMode="auto">
          <a:xfrm>
            <a:off x="6093254" y="4311136"/>
            <a:ext cx="1374911" cy="527050"/>
            <a:chOff x="3129" y="2899"/>
            <a:chExt cx="658" cy="332"/>
          </a:xfrm>
        </p:grpSpPr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9EC9B055-921D-48BA-95CB-1CA9BAABB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" y="2899"/>
              <a:ext cx="582" cy="332"/>
            </a:xfrm>
            <a:custGeom>
              <a:avLst/>
              <a:gdLst>
                <a:gd name="T0" fmla="*/ 0 w 582"/>
                <a:gd name="T1" fmla="*/ 332 h 332"/>
                <a:gd name="T2" fmla="*/ 39 w 582"/>
                <a:gd name="T3" fmla="*/ 155 h 332"/>
                <a:gd name="T4" fmla="*/ 81 w 582"/>
                <a:gd name="T5" fmla="*/ 89 h 332"/>
                <a:gd name="T6" fmla="*/ 123 w 582"/>
                <a:gd name="T7" fmla="*/ 47 h 332"/>
                <a:gd name="T8" fmla="*/ 177 w 582"/>
                <a:gd name="T9" fmla="*/ 17 h 332"/>
                <a:gd name="T10" fmla="*/ 264 w 582"/>
                <a:gd name="T11" fmla="*/ 2 h 332"/>
                <a:gd name="T12" fmla="*/ 399 w 582"/>
                <a:gd name="T13" fmla="*/ 5 h 332"/>
                <a:gd name="T14" fmla="*/ 582 w 582"/>
                <a:gd name="T15" fmla="*/ 1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332">
                  <a:moveTo>
                    <a:pt x="0" y="332"/>
                  </a:moveTo>
                  <a:cubicBezTo>
                    <a:pt x="12" y="264"/>
                    <a:pt x="25" y="196"/>
                    <a:pt x="39" y="155"/>
                  </a:cubicBezTo>
                  <a:cubicBezTo>
                    <a:pt x="53" y="114"/>
                    <a:pt x="67" y="107"/>
                    <a:pt x="81" y="89"/>
                  </a:cubicBezTo>
                  <a:cubicBezTo>
                    <a:pt x="95" y="71"/>
                    <a:pt x="107" y="59"/>
                    <a:pt x="123" y="47"/>
                  </a:cubicBezTo>
                  <a:cubicBezTo>
                    <a:pt x="139" y="35"/>
                    <a:pt x="154" y="24"/>
                    <a:pt x="177" y="17"/>
                  </a:cubicBezTo>
                  <a:cubicBezTo>
                    <a:pt x="200" y="10"/>
                    <a:pt x="227" y="4"/>
                    <a:pt x="264" y="2"/>
                  </a:cubicBezTo>
                  <a:cubicBezTo>
                    <a:pt x="301" y="0"/>
                    <a:pt x="346" y="3"/>
                    <a:pt x="399" y="5"/>
                  </a:cubicBezTo>
                  <a:cubicBezTo>
                    <a:pt x="452" y="7"/>
                    <a:pt x="517" y="10"/>
                    <a:pt x="582" y="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2">
              <a:extLst>
                <a:ext uri="{FF2B5EF4-FFF2-40B4-BE49-F238E27FC236}">
                  <a16:creationId xmlns:a16="http://schemas.microsoft.com/office/drawing/2014/main" id="{FBA11F60-1A55-4F84-883C-11EAF15AC2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6" y="2904"/>
              <a:ext cx="55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3">
              <a:extLst>
                <a:ext uri="{FF2B5EF4-FFF2-40B4-BE49-F238E27FC236}">
                  <a16:creationId xmlns:a16="http://schemas.microsoft.com/office/drawing/2014/main" id="{69256DCE-3392-4303-A69E-51E196740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" y="2913"/>
              <a:ext cx="76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86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40FA-28DC-42BA-8F3C-75D3A255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DB30-FA61-49E5-BAD5-AE2FFDB7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new data in first open array index</a:t>
            </a:r>
          </a:p>
          <a:p>
            <a:pPr lvl="1"/>
            <a:r>
              <a:rPr lang="en-US" dirty="0"/>
              <a:t>Ensure heap remains mostly complete tree</a:t>
            </a:r>
          </a:p>
          <a:p>
            <a:r>
              <a:rPr lang="en-US" dirty="0"/>
              <a:t>Perform “percolate up” on item</a:t>
            </a:r>
          </a:p>
          <a:p>
            <a:pPr lvl="1"/>
            <a:r>
              <a:rPr lang="en-US" dirty="0"/>
              <a:t>Repeatedly compare item to parent and swap if item is greater </a:t>
            </a:r>
            <a:r>
              <a:rPr lang="en-US" i="1" dirty="0"/>
              <a:t>(in max-heap)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39B1D-C35C-4D27-8FD5-1868B6C2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4603-E0AD-4DBF-A1B4-617CACC229E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B3FF3-BA39-4C6D-B9B4-B288D300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72E83-1043-497D-AE74-CAAE93A9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3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E029-BDEF-4060-A2D2-0C8B83E6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10AD26-458E-469A-BE3D-160CD691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4876799"/>
            <a:ext cx="8229600" cy="1254125"/>
          </a:xfrm>
        </p:spPr>
        <p:txBody>
          <a:bodyPr/>
          <a:lstStyle/>
          <a:p>
            <a:r>
              <a:rPr lang="en-US" dirty="0"/>
              <a:t>Adding 15 to previously shown heap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55B46-78A2-4861-A577-B06DC817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4603-E0AD-4DBF-A1B4-617CACC229E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982F-7D79-4584-B81C-B808AFD8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18D74-70EB-4EBB-B66D-A5CE6AB3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6BAAE5-E51A-49A2-99A1-0FC116598C8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5" y="1562099"/>
            <a:ext cx="866528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25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E029-BDEF-4060-A2D2-0C8B83E6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example (2)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10AD26-458E-469A-BE3D-160CD691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4876799"/>
            <a:ext cx="8229600" cy="1254125"/>
          </a:xfrm>
        </p:spPr>
        <p:txBody>
          <a:bodyPr/>
          <a:lstStyle/>
          <a:p>
            <a:r>
              <a:rPr lang="en-US" dirty="0"/>
              <a:t>15 is greater than 7, so swap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55B46-78A2-4861-A577-B06DC817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4603-E0AD-4DBF-A1B4-617CACC229EB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982F-7D79-4584-B81C-B808AFD8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18D74-70EB-4EBB-B66D-A5CE6AB3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484AD79-8CF6-4FDF-8D35-A02CFACEE83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1553880"/>
            <a:ext cx="8668512" cy="27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8C784FD5-0C7D-4B0D-A978-DB2B82AEAC89}"/>
              </a:ext>
            </a:extLst>
          </p:cNvPr>
          <p:cNvSpPr/>
          <p:nvPr/>
        </p:nvSpPr>
        <p:spPr>
          <a:xfrm>
            <a:off x="2209800" y="3077882"/>
            <a:ext cx="1066800" cy="960718"/>
          </a:xfrm>
          <a:prstGeom prst="arc">
            <a:avLst>
              <a:gd name="adj1" fmla="val 13230243"/>
              <a:gd name="adj2" fmla="val 5148346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B83DFC8-6CF9-480D-A197-3B6720A2892F}"/>
              </a:ext>
            </a:extLst>
          </p:cNvPr>
          <p:cNvSpPr/>
          <p:nvPr/>
        </p:nvSpPr>
        <p:spPr>
          <a:xfrm>
            <a:off x="6629400" y="2034241"/>
            <a:ext cx="2133600" cy="1524000"/>
          </a:xfrm>
          <a:prstGeom prst="arc">
            <a:avLst>
              <a:gd name="adj1" fmla="val 10630846"/>
              <a:gd name="adj2" fmla="val 7394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430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20165</TotalTime>
  <Words>892</Words>
  <Application>Microsoft Office PowerPoint</Application>
  <PresentationFormat>On-screen Show (4:3)</PresentationFormat>
  <Paragraphs>166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Garamond</vt:lpstr>
      <vt:lpstr>Wingdings</vt:lpstr>
      <vt:lpstr>Edge</vt:lpstr>
      <vt:lpstr>EECE.3220 Data Structures</vt:lpstr>
      <vt:lpstr>Lecture outline</vt:lpstr>
      <vt:lpstr>Heaps</vt:lpstr>
      <vt:lpstr>Heap examples</vt:lpstr>
      <vt:lpstr>Implementing a Heap</vt:lpstr>
      <vt:lpstr>Implementing a Heap (cont.)</vt:lpstr>
      <vt:lpstr>Heap insert</vt:lpstr>
      <vt:lpstr>Heap insert example</vt:lpstr>
      <vt:lpstr>Heap insert example (2)</vt:lpstr>
      <vt:lpstr>Heap insert example (3)</vt:lpstr>
      <vt:lpstr>Heap removal</vt:lpstr>
      <vt:lpstr>Heap remove example</vt:lpstr>
      <vt:lpstr>Heap remove example (2)</vt:lpstr>
      <vt:lpstr>Heap remove example (3)</vt:lpstr>
      <vt:lpstr>Heapsort</vt:lpstr>
      <vt:lpstr>Heapify algorithm</vt:lpstr>
      <vt:lpstr>Heapsort example</vt:lpstr>
      <vt:lpstr>Final notes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4434</cp:revision>
  <dcterms:created xsi:type="dcterms:W3CDTF">2006-04-03T05:03:01Z</dcterms:created>
  <dcterms:modified xsi:type="dcterms:W3CDTF">2019-12-06T04:09:26Z</dcterms:modified>
</cp:coreProperties>
</file>