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84" r:id="rId4"/>
    <p:sldId id="587" r:id="rId5"/>
    <p:sldId id="588" r:id="rId6"/>
    <p:sldId id="589" r:id="rId7"/>
    <p:sldId id="590" r:id="rId8"/>
    <p:sldId id="592" r:id="rId9"/>
    <p:sldId id="593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385" r:id="rId19"/>
    <p:sldId id="591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1812-94D7-47DA-8C3F-6FDFBFF86855}" v="25" dt="2019-12-09T14:41:54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7803178-0095-4D3F-8C14-4181633A44DD}"/>
    <pc:docChg chg="custSel addSld delSld modSld">
      <pc:chgData name="Geiger, Michael J" userId="13cae92b-b37c-450b-a449-82fcae19569d" providerId="ADAL" clId="{B7803178-0095-4D3F-8C14-4181633A44DD}" dt="2019-12-09T11:34:45.880" v="2230" actId="20577"/>
      <pc:docMkLst>
        <pc:docMk/>
      </pc:docMkLst>
      <pc:sldChg chg="modSp">
        <pc:chgData name="Geiger, Michael J" userId="13cae92b-b37c-450b-a449-82fcae19569d" providerId="ADAL" clId="{B7803178-0095-4D3F-8C14-4181633A44DD}" dt="2019-12-09T10:39:57.947" v="40" actId="27636"/>
        <pc:sldMkLst>
          <pc:docMk/>
          <pc:sldMk cId="0" sldId="256"/>
        </pc:sldMkLst>
        <pc:spChg chg="mod">
          <ac:chgData name="Geiger, Michael J" userId="13cae92b-b37c-450b-a449-82fcae19569d" providerId="ADAL" clId="{B7803178-0095-4D3F-8C14-4181633A44DD}" dt="2019-12-09T10:39:57.947" v="40" actId="27636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B7803178-0095-4D3F-8C14-4181633A44DD}" dt="2019-12-09T10:47:16.410" v="493" actId="20577"/>
        <pc:sldMkLst>
          <pc:docMk/>
          <pc:sldMk cId="0" sldId="257"/>
        </pc:sldMkLst>
        <pc:spChg chg="mod">
          <ac:chgData name="Geiger, Michael J" userId="13cae92b-b37c-450b-a449-82fcae19569d" providerId="ADAL" clId="{B7803178-0095-4D3F-8C14-4181633A44DD}" dt="2019-12-09T10:47:16.410" v="49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7803178-0095-4D3F-8C14-4181633A44DD}" dt="2019-12-09T10:49:44.745" v="741"/>
        <pc:sldMkLst>
          <pc:docMk/>
          <pc:sldMk cId="0" sldId="385"/>
        </pc:sldMkLst>
        <pc:spChg chg="mod">
          <ac:chgData name="Geiger, Michael J" userId="13cae92b-b37c-450b-a449-82fcae19569d" providerId="ADAL" clId="{B7803178-0095-4D3F-8C14-4181633A44DD}" dt="2019-12-09T10:49:44.745" v="741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7803178-0095-4D3F-8C14-4181633A44DD}" dt="2019-12-09T10:49:32.537" v="740" actId="47"/>
        <pc:sldMkLst>
          <pc:docMk/>
          <pc:sldMk cId="973651412" sldId="422"/>
        </pc:sldMkLst>
      </pc:sldChg>
      <pc:sldChg chg="del">
        <pc:chgData name="Geiger, Michael J" userId="13cae92b-b37c-450b-a449-82fcae19569d" providerId="ADAL" clId="{B7803178-0095-4D3F-8C14-4181633A44DD}" dt="2019-12-09T10:47:27.249" v="495" actId="47"/>
        <pc:sldMkLst>
          <pc:docMk/>
          <pc:sldMk cId="4104445700" sldId="449"/>
        </pc:sldMkLst>
      </pc:sldChg>
      <pc:sldChg chg="addSp delSp modSp">
        <pc:chgData name="Geiger, Michael J" userId="13cae92b-b37c-450b-a449-82fcae19569d" providerId="ADAL" clId="{B7803178-0095-4D3F-8C14-4181633A44DD}" dt="2019-12-09T10:48:38.153" v="714"/>
        <pc:sldMkLst>
          <pc:docMk/>
          <pc:sldMk cId="3498402136" sldId="484"/>
        </pc:sldMkLst>
        <pc:spChg chg="add del mod">
          <ac:chgData name="Geiger, Michael J" userId="13cae92b-b37c-450b-a449-82fcae19569d" providerId="ADAL" clId="{B7803178-0095-4D3F-8C14-4181633A44DD}" dt="2019-12-09T10:48:38.153" v="714"/>
          <ac:spMkLst>
            <pc:docMk/>
            <pc:sldMk cId="3498402136" sldId="484"/>
            <ac:spMk id="3" creationId="{1FE25053-DF11-4EC4-A087-4B154AFC6873}"/>
          </ac:spMkLst>
        </pc:spChg>
        <pc:spChg chg="add del mod">
          <ac:chgData name="Geiger, Michael J" userId="13cae92b-b37c-450b-a449-82fcae19569d" providerId="ADAL" clId="{B7803178-0095-4D3F-8C14-4181633A44DD}" dt="2019-12-09T10:48:38.153" v="714"/>
          <ac:spMkLst>
            <pc:docMk/>
            <pc:sldMk cId="3498402136" sldId="484"/>
            <ac:spMk id="6" creationId="{3EC9A3D6-86B1-45C5-B11E-0AD5353A602C}"/>
          </ac:spMkLst>
        </pc:spChg>
        <pc:spChg chg="add del mod">
          <ac:chgData name="Geiger, Michael J" userId="13cae92b-b37c-450b-a449-82fcae19569d" providerId="ADAL" clId="{B7803178-0095-4D3F-8C14-4181633A44DD}" dt="2019-12-09T10:48:38.153" v="714"/>
          <ac:spMkLst>
            <pc:docMk/>
            <pc:sldMk cId="3498402136" sldId="484"/>
            <ac:spMk id="7" creationId="{023E86CB-CF93-4F15-94E1-DFB7EF80A073}"/>
          </ac:spMkLst>
        </pc:spChg>
        <pc:spChg chg="add del mod">
          <ac:chgData name="Geiger, Michael J" userId="13cae92b-b37c-450b-a449-82fcae19569d" providerId="ADAL" clId="{B7803178-0095-4D3F-8C14-4181633A44DD}" dt="2019-12-09T10:48:38.153" v="714"/>
          <ac:spMkLst>
            <pc:docMk/>
            <pc:sldMk cId="3498402136" sldId="484"/>
            <ac:spMk id="8" creationId="{1A1F6C89-2FA3-4AFA-9CE7-AC934F43BD19}"/>
          </ac:spMkLst>
        </pc:spChg>
        <pc:spChg chg="add del mod">
          <ac:chgData name="Geiger, Michael J" userId="13cae92b-b37c-450b-a449-82fcae19569d" providerId="ADAL" clId="{B7803178-0095-4D3F-8C14-4181633A44DD}" dt="2019-12-09T10:48:38.153" v="714"/>
          <ac:spMkLst>
            <pc:docMk/>
            <pc:sldMk cId="3498402136" sldId="484"/>
            <ac:spMk id="9" creationId="{89668133-A5DF-47F1-80A6-52AEEED697E3}"/>
          </ac:spMkLst>
        </pc:spChg>
        <pc:spChg chg="mod">
          <ac:chgData name="Geiger, Michael J" userId="13cae92b-b37c-450b-a449-82fcae19569d" providerId="ADAL" clId="{B7803178-0095-4D3F-8C14-4181633A44DD}" dt="2019-12-09T10:47:38.140" v="503" actId="20577"/>
          <ac:spMkLst>
            <pc:docMk/>
            <pc:sldMk cId="3498402136" sldId="484"/>
            <ac:spMk id="79874" creationId="{00000000-0000-0000-0000-000000000000}"/>
          </ac:spMkLst>
        </pc:spChg>
        <pc:spChg chg="mod">
          <ac:chgData name="Geiger, Michael J" userId="13cae92b-b37c-450b-a449-82fcae19569d" providerId="ADAL" clId="{B7803178-0095-4D3F-8C14-4181633A44DD}" dt="2019-12-09T10:48:32.126" v="713" actId="20577"/>
          <ac:spMkLst>
            <pc:docMk/>
            <pc:sldMk cId="3498402136" sldId="484"/>
            <ac:spMk id="79875" creationId="{00000000-0000-0000-0000-000000000000}"/>
          </ac:spMkLst>
        </pc:spChg>
      </pc:sldChg>
      <pc:sldChg chg="del">
        <pc:chgData name="Geiger, Michael J" userId="13cae92b-b37c-450b-a449-82fcae19569d" providerId="ADAL" clId="{B7803178-0095-4D3F-8C14-4181633A44DD}" dt="2019-12-09T10:48:42.037" v="715" actId="47"/>
        <pc:sldMkLst>
          <pc:docMk/>
          <pc:sldMk cId="1154493567" sldId="485"/>
        </pc:sldMkLst>
      </pc:sldChg>
      <pc:sldChg chg="del">
        <pc:chgData name="Geiger, Michael J" userId="13cae92b-b37c-450b-a449-82fcae19569d" providerId="ADAL" clId="{B7803178-0095-4D3F-8C14-4181633A44DD}" dt="2019-12-09T10:49:17.538" v="717" actId="47"/>
        <pc:sldMkLst>
          <pc:docMk/>
          <pc:sldMk cId="1471368020" sldId="516"/>
        </pc:sldMkLst>
      </pc:sldChg>
      <pc:sldChg chg="del">
        <pc:chgData name="Geiger, Michael J" userId="13cae92b-b37c-450b-a449-82fcae19569d" providerId="ADAL" clId="{B7803178-0095-4D3F-8C14-4181633A44DD}" dt="2019-12-09T10:49:18.281" v="718" actId="47"/>
        <pc:sldMkLst>
          <pc:docMk/>
          <pc:sldMk cId="4029965310" sldId="517"/>
        </pc:sldMkLst>
      </pc:sldChg>
      <pc:sldChg chg="del">
        <pc:chgData name="Geiger, Michael J" userId="13cae92b-b37c-450b-a449-82fcae19569d" providerId="ADAL" clId="{B7803178-0095-4D3F-8C14-4181633A44DD}" dt="2019-12-09T10:49:18.498" v="719" actId="47"/>
        <pc:sldMkLst>
          <pc:docMk/>
          <pc:sldMk cId="2267933037" sldId="518"/>
        </pc:sldMkLst>
      </pc:sldChg>
      <pc:sldChg chg="del">
        <pc:chgData name="Geiger, Michael J" userId="13cae92b-b37c-450b-a449-82fcae19569d" providerId="ADAL" clId="{B7803178-0095-4D3F-8C14-4181633A44DD}" dt="2019-12-09T10:49:18.677" v="720" actId="47"/>
        <pc:sldMkLst>
          <pc:docMk/>
          <pc:sldMk cId="647862681" sldId="519"/>
        </pc:sldMkLst>
      </pc:sldChg>
      <pc:sldChg chg="del">
        <pc:chgData name="Geiger, Michael J" userId="13cae92b-b37c-450b-a449-82fcae19569d" providerId="ADAL" clId="{B7803178-0095-4D3F-8C14-4181633A44DD}" dt="2019-12-09T10:49:19.715" v="721" actId="47"/>
        <pc:sldMkLst>
          <pc:docMk/>
          <pc:sldMk cId="33592498" sldId="520"/>
        </pc:sldMkLst>
      </pc:sldChg>
      <pc:sldChg chg="del">
        <pc:chgData name="Geiger, Michael J" userId="13cae92b-b37c-450b-a449-82fcae19569d" providerId="ADAL" clId="{B7803178-0095-4D3F-8C14-4181633A44DD}" dt="2019-12-09T10:49:20.304" v="722" actId="47"/>
        <pc:sldMkLst>
          <pc:docMk/>
          <pc:sldMk cId="3107869592" sldId="521"/>
        </pc:sldMkLst>
      </pc:sldChg>
      <pc:sldChg chg="del">
        <pc:chgData name="Geiger, Michael J" userId="13cae92b-b37c-450b-a449-82fcae19569d" providerId="ADAL" clId="{B7803178-0095-4D3F-8C14-4181633A44DD}" dt="2019-12-09T10:49:20.905" v="723" actId="47"/>
        <pc:sldMkLst>
          <pc:docMk/>
          <pc:sldMk cId="2695550811" sldId="522"/>
        </pc:sldMkLst>
      </pc:sldChg>
      <pc:sldChg chg="del">
        <pc:chgData name="Geiger, Michael J" userId="13cae92b-b37c-450b-a449-82fcae19569d" providerId="ADAL" clId="{B7803178-0095-4D3F-8C14-4181633A44DD}" dt="2019-12-09T10:49:22.221" v="724" actId="47"/>
        <pc:sldMkLst>
          <pc:docMk/>
          <pc:sldMk cId="3615035962" sldId="523"/>
        </pc:sldMkLst>
      </pc:sldChg>
      <pc:sldChg chg="del">
        <pc:chgData name="Geiger, Michael J" userId="13cae92b-b37c-450b-a449-82fcae19569d" providerId="ADAL" clId="{B7803178-0095-4D3F-8C14-4181633A44DD}" dt="2019-12-09T10:49:23.073" v="725" actId="47"/>
        <pc:sldMkLst>
          <pc:docMk/>
          <pc:sldMk cId="2219423537" sldId="524"/>
        </pc:sldMkLst>
      </pc:sldChg>
      <pc:sldChg chg="add">
        <pc:chgData name="Geiger, Michael J" userId="13cae92b-b37c-450b-a449-82fcae19569d" providerId="ADAL" clId="{B7803178-0095-4D3F-8C14-4181633A44DD}" dt="2019-12-09T10:49:14.927" v="716"/>
        <pc:sldMkLst>
          <pc:docMk/>
          <pc:sldMk cId="1561506879" sldId="587"/>
        </pc:sldMkLst>
      </pc:sldChg>
      <pc:sldChg chg="add">
        <pc:chgData name="Geiger, Michael J" userId="13cae92b-b37c-450b-a449-82fcae19569d" providerId="ADAL" clId="{B7803178-0095-4D3F-8C14-4181633A44DD}" dt="2019-12-09T10:49:14.927" v="716"/>
        <pc:sldMkLst>
          <pc:docMk/>
          <pc:sldMk cId="1937008483" sldId="588"/>
        </pc:sldMkLst>
      </pc:sldChg>
      <pc:sldChg chg="add">
        <pc:chgData name="Geiger, Michael J" userId="13cae92b-b37c-450b-a449-82fcae19569d" providerId="ADAL" clId="{B7803178-0095-4D3F-8C14-4181633A44DD}" dt="2019-12-09T10:49:14.927" v="716"/>
        <pc:sldMkLst>
          <pc:docMk/>
          <pc:sldMk cId="2539252290" sldId="589"/>
        </pc:sldMkLst>
      </pc:sldChg>
      <pc:sldChg chg="modSp add">
        <pc:chgData name="Geiger, Michael J" userId="13cae92b-b37c-450b-a449-82fcae19569d" providerId="ADAL" clId="{B7803178-0095-4D3F-8C14-4181633A44DD}" dt="2019-12-09T11:13:21.544" v="1241" actId="20577"/>
        <pc:sldMkLst>
          <pc:docMk/>
          <pc:sldMk cId="1414249774" sldId="590"/>
        </pc:sldMkLst>
        <pc:spChg chg="mod">
          <ac:chgData name="Geiger, Michael J" userId="13cae92b-b37c-450b-a449-82fcae19569d" providerId="ADAL" clId="{B7803178-0095-4D3F-8C14-4181633A44DD}" dt="2019-12-09T11:04:53.538" v="791" actId="20577"/>
          <ac:spMkLst>
            <pc:docMk/>
            <pc:sldMk cId="1414249774" sldId="590"/>
            <ac:spMk id="2" creationId="{397BE1B7-634E-4FE8-982C-0C84E4B740E2}"/>
          </ac:spMkLst>
        </pc:spChg>
        <pc:spChg chg="mod">
          <ac:chgData name="Geiger, Michael J" userId="13cae92b-b37c-450b-a449-82fcae19569d" providerId="ADAL" clId="{B7803178-0095-4D3F-8C14-4181633A44DD}" dt="2019-12-09T11:13:21.544" v="1241" actId="20577"/>
          <ac:spMkLst>
            <pc:docMk/>
            <pc:sldMk cId="1414249774" sldId="590"/>
            <ac:spMk id="3" creationId="{4336CD78-245E-4EB2-9FCA-82556419EDDD}"/>
          </ac:spMkLst>
        </pc:spChg>
      </pc:sldChg>
      <pc:sldChg chg="modSp add">
        <pc:chgData name="Geiger, Michael J" userId="13cae92b-b37c-450b-a449-82fcae19569d" providerId="ADAL" clId="{B7803178-0095-4D3F-8C14-4181633A44DD}" dt="2019-12-09T11:12:40.517" v="1163"/>
        <pc:sldMkLst>
          <pc:docMk/>
          <pc:sldMk cId="2091405791" sldId="591"/>
        </pc:sldMkLst>
        <pc:spChg chg="mod">
          <ac:chgData name="Geiger, Michael J" userId="13cae92b-b37c-450b-a449-82fcae19569d" providerId="ADAL" clId="{B7803178-0095-4D3F-8C14-4181633A44DD}" dt="2019-12-09T11:12:03.303" v="1047" actId="20577"/>
          <ac:spMkLst>
            <pc:docMk/>
            <pc:sldMk cId="2091405791" sldId="591"/>
            <ac:spMk id="2" creationId="{80F1DFB8-7F3F-42C9-9319-C488F4F15073}"/>
          </ac:spMkLst>
        </pc:spChg>
        <pc:spChg chg="mod">
          <ac:chgData name="Geiger, Michael J" userId="13cae92b-b37c-450b-a449-82fcae19569d" providerId="ADAL" clId="{B7803178-0095-4D3F-8C14-4181633A44DD}" dt="2019-12-09T11:12:40.517" v="1163"/>
          <ac:spMkLst>
            <pc:docMk/>
            <pc:sldMk cId="2091405791" sldId="591"/>
            <ac:spMk id="3" creationId="{74BBF72B-9FE8-4D64-BCD3-3333CC926E48}"/>
          </ac:spMkLst>
        </pc:spChg>
      </pc:sldChg>
      <pc:sldChg chg="modSp add">
        <pc:chgData name="Geiger, Michael J" userId="13cae92b-b37c-450b-a449-82fcae19569d" providerId="ADAL" clId="{B7803178-0095-4D3F-8C14-4181633A44DD}" dt="2019-12-09T11:14:55.799" v="1420" actId="14"/>
        <pc:sldMkLst>
          <pc:docMk/>
          <pc:sldMk cId="325597207" sldId="592"/>
        </pc:sldMkLst>
        <pc:spChg chg="mod">
          <ac:chgData name="Geiger, Michael J" userId="13cae92b-b37c-450b-a449-82fcae19569d" providerId="ADAL" clId="{B7803178-0095-4D3F-8C14-4181633A44DD}" dt="2019-12-09T11:14:50.830" v="1418" actId="20577"/>
          <ac:spMkLst>
            <pc:docMk/>
            <pc:sldMk cId="325597207" sldId="592"/>
            <ac:spMk id="2" creationId="{D87FADC0-D697-4174-A7A0-70C6CE35730B}"/>
          </ac:spMkLst>
        </pc:spChg>
        <pc:spChg chg="mod">
          <ac:chgData name="Geiger, Michael J" userId="13cae92b-b37c-450b-a449-82fcae19569d" providerId="ADAL" clId="{B7803178-0095-4D3F-8C14-4181633A44DD}" dt="2019-12-09T11:14:55.799" v="1420" actId="14"/>
          <ac:spMkLst>
            <pc:docMk/>
            <pc:sldMk cId="325597207" sldId="592"/>
            <ac:spMk id="3" creationId="{9DABD868-9F5E-4460-8E3A-1A535EADBD9A}"/>
          </ac:spMkLst>
        </pc:spChg>
      </pc:sldChg>
      <pc:sldChg chg="modSp add">
        <pc:chgData name="Geiger, Michael J" userId="13cae92b-b37c-450b-a449-82fcae19569d" providerId="ADAL" clId="{B7803178-0095-4D3F-8C14-4181633A44DD}" dt="2019-12-09T11:32:01.236" v="2038" actId="20577"/>
        <pc:sldMkLst>
          <pc:docMk/>
          <pc:sldMk cId="163354276" sldId="593"/>
        </pc:sldMkLst>
        <pc:spChg chg="mod">
          <ac:chgData name="Geiger, Michael J" userId="13cae92b-b37c-450b-a449-82fcae19569d" providerId="ADAL" clId="{B7803178-0095-4D3F-8C14-4181633A44DD}" dt="2019-12-09T11:15:05.503" v="1440" actId="20577"/>
          <ac:spMkLst>
            <pc:docMk/>
            <pc:sldMk cId="163354276" sldId="593"/>
            <ac:spMk id="2" creationId="{4E5B2A50-C11D-4307-89D1-47E66E5EC146}"/>
          </ac:spMkLst>
        </pc:spChg>
        <pc:spChg chg="mod">
          <ac:chgData name="Geiger, Michael J" userId="13cae92b-b37c-450b-a449-82fcae19569d" providerId="ADAL" clId="{B7803178-0095-4D3F-8C14-4181633A44DD}" dt="2019-12-09T11:32:01.236" v="2038" actId="20577"/>
          <ac:spMkLst>
            <pc:docMk/>
            <pc:sldMk cId="163354276" sldId="593"/>
            <ac:spMk id="3" creationId="{FEE2B3E3-691D-4FF2-B6A2-6233169E5A2F}"/>
          </ac:spMkLst>
        </pc:spChg>
      </pc:sldChg>
      <pc:sldChg chg="modSp add">
        <pc:chgData name="Geiger, Michael J" userId="13cae92b-b37c-450b-a449-82fcae19569d" providerId="ADAL" clId="{B7803178-0095-4D3F-8C14-4181633A44DD}" dt="2019-12-09T11:34:45.880" v="2230" actId="20577"/>
        <pc:sldMkLst>
          <pc:docMk/>
          <pc:sldMk cId="4141201113" sldId="594"/>
        </pc:sldMkLst>
        <pc:spChg chg="mod">
          <ac:chgData name="Geiger, Michael J" userId="13cae92b-b37c-450b-a449-82fcae19569d" providerId="ADAL" clId="{B7803178-0095-4D3F-8C14-4181633A44DD}" dt="2019-12-09T11:30:30.329" v="1877" actId="20577"/>
          <ac:spMkLst>
            <pc:docMk/>
            <pc:sldMk cId="4141201113" sldId="594"/>
            <ac:spMk id="2" creationId="{DE67723C-CDFC-4550-9270-F9A63A0CB9FB}"/>
          </ac:spMkLst>
        </pc:spChg>
        <pc:spChg chg="mod">
          <ac:chgData name="Geiger, Michael J" userId="13cae92b-b37c-450b-a449-82fcae19569d" providerId="ADAL" clId="{B7803178-0095-4D3F-8C14-4181633A44DD}" dt="2019-12-09T11:34:45.880" v="2230" actId="20577"/>
          <ac:spMkLst>
            <pc:docMk/>
            <pc:sldMk cId="4141201113" sldId="594"/>
            <ac:spMk id="3" creationId="{6B9BC5BE-F350-49DB-8B92-18333E7290A8}"/>
          </ac:spMkLst>
        </pc:spChg>
      </pc:sldChg>
      <pc:sldChg chg="del">
        <pc:chgData name="Geiger, Michael J" userId="13cae92b-b37c-450b-a449-82fcae19569d" providerId="ADAL" clId="{B7803178-0095-4D3F-8C14-4181633A44DD}" dt="2019-12-09T10:47:26.629" v="494" actId="47"/>
        <pc:sldMkLst>
          <pc:docMk/>
          <pc:sldMk cId="3355076474" sldId="599"/>
        </pc:sldMkLst>
      </pc:sldChg>
    </pc:docChg>
  </pc:docChgLst>
  <pc:docChgLst>
    <pc:chgData name="Geiger, Michael J" userId="13cae92b-b37c-450b-a449-82fcae19569d" providerId="ADAL" clId="{001C1812-94D7-47DA-8C3F-6FDFBFF86855}"/>
    <pc:docChg chg="undo redo custSel addSld delSld modSld">
      <pc:chgData name="Geiger, Michael J" userId="13cae92b-b37c-450b-a449-82fcae19569d" providerId="ADAL" clId="{001C1812-94D7-47DA-8C3F-6FDFBFF86855}" dt="2019-12-09T14:43:34.046" v="3308" actId="20577"/>
      <pc:docMkLst>
        <pc:docMk/>
      </pc:docMkLst>
      <pc:sldChg chg="del">
        <pc:chgData name="Geiger, Michael J" userId="13cae92b-b37c-450b-a449-82fcae19569d" providerId="ADAL" clId="{001C1812-94D7-47DA-8C3F-6FDFBFF86855}" dt="2019-12-09T14:41:59.068" v="2977" actId="47"/>
        <pc:sldMkLst>
          <pc:docMk/>
          <pc:sldMk cId="4141201113" sldId="594"/>
        </pc:sldMkLst>
      </pc:sldChg>
      <pc:sldChg chg="add del">
        <pc:chgData name="Geiger, Michael J" userId="13cae92b-b37c-450b-a449-82fcae19569d" providerId="ADAL" clId="{001C1812-94D7-47DA-8C3F-6FDFBFF86855}" dt="2019-12-09T14:20:09.769" v="1"/>
        <pc:sldMkLst>
          <pc:docMk/>
          <pc:sldMk cId="8843438" sldId="595"/>
        </pc:sldMkLst>
      </pc:sldChg>
      <pc:sldChg chg="modSp add">
        <pc:chgData name="Geiger, Michael J" userId="13cae92b-b37c-450b-a449-82fcae19569d" providerId="ADAL" clId="{001C1812-94D7-47DA-8C3F-6FDFBFF86855}" dt="2019-12-09T14:36:39.017" v="1977" actId="27636"/>
        <pc:sldMkLst>
          <pc:docMk/>
          <pc:sldMk cId="4253387823" sldId="595"/>
        </pc:sldMkLst>
        <pc:spChg chg="mod">
          <ac:chgData name="Geiger, Michael J" userId="13cae92b-b37c-450b-a449-82fcae19569d" providerId="ADAL" clId="{001C1812-94D7-47DA-8C3F-6FDFBFF86855}" dt="2019-12-09T14:36:39.017" v="1977" actId="27636"/>
          <ac:spMkLst>
            <pc:docMk/>
            <pc:sldMk cId="4253387823" sldId="595"/>
            <ac:spMk id="3" creationId="{6B9BC5BE-F350-49DB-8B92-18333E7290A8}"/>
          </ac:spMkLst>
        </pc:spChg>
      </pc:sldChg>
      <pc:sldChg chg="modSp add">
        <pc:chgData name="Geiger, Michael J" userId="13cae92b-b37c-450b-a449-82fcae19569d" providerId="ADAL" clId="{001C1812-94D7-47DA-8C3F-6FDFBFF86855}" dt="2019-12-09T14:24:54.561" v="573" actId="20577"/>
        <pc:sldMkLst>
          <pc:docMk/>
          <pc:sldMk cId="2653604070" sldId="596"/>
        </pc:sldMkLst>
        <pc:spChg chg="mod">
          <ac:chgData name="Geiger, Michael J" userId="13cae92b-b37c-450b-a449-82fcae19569d" providerId="ADAL" clId="{001C1812-94D7-47DA-8C3F-6FDFBFF86855}" dt="2019-12-09T14:23:57.120" v="408" actId="20577"/>
          <ac:spMkLst>
            <pc:docMk/>
            <pc:sldMk cId="2653604070" sldId="596"/>
            <ac:spMk id="2" creationId="{3162675B-DB23-4BCD-8DEB-26A9CE7419AD}"/>
          </ac:spMkLst>
        </pc:spChg>
        <pc:spChg chg="mod">
          <ac:chgData name="Geiger, Michael J" userId="13cae92b-b37c-450b-a449-82fcae19569d" providerId="ADAL" clId="{001C1812-94D7-47DA-8C3F-6FDFBFF86855}" dt="2019-12-09T14:24:54.561" v="573" actId="20577"/>
          <ac:spMkLst>
            <pc:docMk/>
            <pc:sldMk cId="2653604070" sldId="596"/>
            <ac:spMk id="3" creationId="{A8A9691A-FAA4-4927-BC54-710404F203B8}"/>
          </ac:spMkLst>
        </pc:spChg>
      </pc:sldChg>
      <pc:sldChg chg="modSp add">
        <pc:chgData name="Geiger, Michael J" userId="13cae92b-b37c-450b-a449-82fcae19569d" providerId="ADAL" clId="{001C1812-94D7-47DA-8C3F-6FDFBFF86855}" dt="2019-12-09T14:28:22.408" v="992" actId="20577"/>
        <pc:sldMkLst>
          <pc:docMk/>
          <pc:sldMk cId="2584577065" sldId="597"/>
        </pc:sldMkLst>
        <pc:spChg chg="mod">
          <ac:chgData name="Geiger, Michael J" userId="13cae92b-b37c-450b-a449-82fcae19569d" providerId="ADAL" clId="{001C1812-94D7-47DA-8C3F-6FDFBFF86855}" dt="2019-12-09T14:25:11.643" v="596" actId="20577"/>
          <ac:spMkLst>
            <pc:docMk/>
            <pc:sldMk cId="2584577065" sldId="597"/>
            <ac:spMk id="2" creationId="{F9AD7E23-6094-42DD-96C9-C1CB1A7187D5}"/>
          </ac:spMkLst>
        </pc:spChg>
        <pc:spChg chg="mod">
          <ac:chgData name="Geiger, Michael J" userId="13cae92b-b37c-450b-a449-82fcae19569d" providerId="ADAL" clId="{001C1812-94D7-47DA-8C3F-6FDFBFF86855}" dt="2019-12-09T14:28:22.408" v="992" actId="20577"/>
          <ac:spMkLst>
            <pc:docMk/>
            <pc:sldMk cId="2584577065" sldId="597"/>
            <ac:spMk id="3" creationId="{E7C3CBF9-E4BC-4514-8864-55041D5A1321}"/>
          </ac:spMkLst>
        </pc:spChg>
      </pc:sldChg>
      <pc:sldChg chg="modSp add">
        <pc:chgData name="Geiger, Michael J" userId="13cae92b-b37c-450b-a449-82fcae19569d" providerId="ADAL" clId="{001C1812-94D7-47DA-8C3F-6FDFBFF86855}" dt="2019-12-09T14:31:34.302" v="1351" actId="20577"/>
        <pc:sldMkLst>
          <pc:docMk/>
          <pc:sldMk cId="2042277275" sldId="598"/>
        </pc:sldMkLst>
        <pc:spChg chg="mod">
          <ac:chgData name="Geiger, Michael J" userId="13cae92b-b37c-450b-a449-82fcae19569d" providerId="ADAL" clId="{001C1812-94D7-47DA-8C3F-6FDFBFF86855}" dt="2019-12-09T14:28:31.374" v="1026" actId="20577"/>
          <ac:spMkLst>
            <pc:docMk/>
            <pc:sldMk cId="2042277275" sldId="598"/>
            <ac:spMk id="2" creationId="{B52EF3F1-58A2-4AEB-AC8E-4B3993344F29}"/>
          </ac:spMkLst>
        </pc:spChg>
        <pc:spChg chg="mod">
          <ac:chgData name="Geiger, Michael J" userId="13cae92b-b37c-450b-a449-82fcae19569d" providerId="ADAL" clId="{001C1812-94D7-47DA-8C3F-6FDFBFF86855}" dt="2019-12-09T14:31:34.302" v="1351" actId="20577"/>
          <ac:spMkLst>
            <pc:docMk/>
            <pc:sldMk cId="2042277275" sldId="598"/>
            <ac:spMk id="3" creationId="{60FCBEC2-2FA4-4ECC-B7DD-1873B5487DE1}"/>
          </ac:spMkLst>
        </pc:spChg>
      </pc:sldChg>
      <pc:sldChg chg="modSp add del">
        <pc:chgData name="Geiger, Michael J" userId="13cae92b-b37c-450b-a449-82fcae19569d" providerId="ADAL" clId="{001C1812-94D7-47DA-8C3F-6FDFBFF86855}" dt="2019-12-09T14:28:50.291" v="1067" actId="2696"/>
        <pc:sldMkLst>
          <pc:docMk/>
          <pc:sldMk cId="492449427" sldId="599"/>
        </pc:sldMkLst>
        <pc:spChg chg="mod">
          <ac:chgData name="Geiger, Michael J" userId="13cae92b-b37c-450b-a449-82fcae19569d" providerId="ADAL" clId="{001C1812-94D7-47DA-8C3F-6FDFBFF86855}" dt="2019-12-09T14:28:44.814" v="1066" actId="20577"/>
          <ac:spMkLst>
            <pc:docMk/>
            <pc:sldMk cId="492449427" sldId="599"/>
            <ac:spMk id="2" creationId="{07EFF73A-1E85-4EEF-9941-8396AFA9152A}"/>
          </ac:spMkLst>
        </pc:spChg>
      </pc:sldChg>
      <pc:sldChg chg="modSp add">
        <pc:chgData name="Geiger, Michael J" userId="13cae92b-b37c-450b-a449-82fcae19569d" providerId="ADAL" clId="{001C1812-94D7-47DA-8C3F-6FDFBFF86855}" dt="2019-12-09T14:33:15.757" v="1582" actId="20577"/>
        <pc:sldMkLst>
          <pc:docMk/>
          <pc:sldMk cId="1111865003" sldId="599"/>
        </pc:sldMkLst>
        <pc:spChg chg="mod">
          <ac:chgData name="Geiger, Michael J" userId="13cae92b-b37c-450b-a449-82fcae19569d" providerId="ADAL" clId="{001C1812-94D7-47DA-8C3F-6FDFBFF86855}" dt="2019-12-09T14:31:54.951" v="1408" actId="20577"/>
          <ac:spMkLst>
            <pc:docMk/>
            <pc:sldMk cId="1111865003" sldId="599"/>
            <ac:spMk id="2" creationId="{56872AE3-1B67-418D-850C-B44D70A11C99}"/>
          </ac:spMkLst>
        </pc:spChg>
        <pc:spChg chg="mod">
          <ac:chgData name="Geiger, Michael J" userId="13cae92b-b37c-450b-a449-82fcae19569d" providerId="ADAL" clId="{001C1812-94D7-47DA-8C3F-6FDFBFF86855}" dt="2019-12-09T14:33:15.757" v="1582" actId="20577"/>
          <ac:spMkLst>
            <pc:docMk/>
            <pc:sldMk cId="1111865003" sldId="599"/>
            <ac:spMk id="3" creationId="{69305C04-4181-4B8C-8C1D-1772E17AA352}"/>
          </ac:spMkLst>
        </pc:spChg>
      </pc:sldChg>
      <pc:sldChg chg="modSp add">
        <pc:chgData name="Geiger, Michael J" userId="13cae92b-b37c-450b-a449-82fcae19569d" providerId="ADAL" clId="{001C1812-94D7-47DA-8C3F-6FDFBFF86855}" dt="2019-12-09T14:37:38.010" v="2172" actId="20577"/>
        <pc:sldMkLst>
          <pc:docMk/>
          <pc:sldMk cId="3527827574" sldId="600"/>
        </pc:sldMkLst>
        <pc:spChg chg="mod">
          <ac:chgData name="Geiger, Michael J" userId="13cae92b-b37c-450b-a449-82fcae19569d" providerId="ADAL" clId="{001C1812-94D7-47DA-8C3F-6FDFBFF86855}" dt="2019-12-09T14:37:28.024" v="2142" actId="20577"/>
          <ac:spMkLst>
            <pc:docMk/>
            <pc:sldMk cId="3527827574" sldId="600"/>
            <ac:spMk id="2" creationId="{FA172802-D246-4CFC-9956-D4519DE6C2CE}"/>
          </ac:spMkLst>
        </pc:spChg>
        <pc:spChg chg="mod">
          <ac:chgData name="Geiger, Michael J" userId="13cae92b-b37c-450b-a449-82fcae19569d" providerId="ADAL" clId="{001C1812-94D7-47DA-8C3F-6FDFBFF86855}" dt="2019-12-09T14:37:38.010" v="2172" actId="20577"/>
          <ac:spMkLst>
            <pc:docMk/>
            <pc:sldMk cId="3527827574" sldId="600"/>
            <ac:spMk id="3" creationId="{A8B796DB-F981-4534-950E-0AAFCF417AD4}"/>
          </ac:spMkLst>
        </pc:spChg>
      </pc:sldChg>
      <pc:sldChg chg="modSp add">
        <pc:chgData name="Geiger, Michael J" userId="13cae92b-b37c-450b-a449-82fcae19569d" providerId="ADAL" clId="{001C1812-94D7-47DA-8C3F-6FDFBFF86855}" dt="2019-12-09T14:42:22.861" v="3098" actId="20577"/>
        <pc:sldMkLst>
          <pc:docMk/>
          <pc:sldMk cId="2439086141" sldId="601"/>
        </pc:sldMkLst>
        <pc:spChg chg="mod">
          <ac:chgData name="Geiger, Michael J" userId="13cae92b-b37c-450b-a449-82fcae19569d" providerId="ADAL" clId="{001C1812-94D7-47DA-8C3F-6FDFBFF86855}" dt="2019-12-09T14:38:20.730" v="2182" actId="20577"/>
          <ac:spMkLst>
            <pc:docMk/>
            <pc:sldMk cId="2439086141" sldId="601"/>
            <ac:spMk id="2" creationId="{75B1AE8E-F7A2-454E-9519-D4BE98383BC9}"/>
          </ac:spMkLst>
        </pc:spChg>
        <pc:spChg chg="mod">
          <ac:chgData name="Geiger, Michael J" userId="13cae92b-b37c-450b-a449-82fcae19569d" providerId="ADAL" clId="{001C1812-94D7-47DA-8C3F-6FDFBFF86855}" dt="2019-12-09T14:42:22.861" v="3098" actId="20577"/>
          <ac:spMkLst>
            <pc:docMk/>
            <pc:sldMk cId="2439086141" sldId="601"/>
            <ac:spMk id="3" creationId="{D462998D-044E-4DD8-8BC1-011582A5330A}"/>
          </ac:spMkLst>
        </pc:spChg>
      </pc:sldChg>
      <pc:sldChg chg="modSp add">
        <pc:chgData name="Geiger, Michael J" userId="13cae92b-b37c-450b-a449-82fcae19569d" providerId="ADAL" clId="{001C1812-94D7-47DA-8C3F-6FDFBFF86855}" dt="2019-12-09T14:43:34.046" v="3308" actId="20577"/>
        <pc:sldMkLst>
          <pc:docMk/>
          <pc:sldMk cId="3288832533" sldId="602"/>
        </pc:sldMkLst>
        <pc:spChg chg="mod">
          <ac:chgData name="Geiger, Michael J" userId="13cae92b-b37c-450b-a449-82fcae19569d" providerId="ADAL" clId="{001C1812-94D7-47DA-8C3F-6FDFBFF86855}" dt="2019-12-09T14:39:50.890" v="2582" actId="20577"/>
          <ac:spMkLst>
            <pc:docMk/>
            <pc:sldMk cId="3288832533" sldId="602"/>
            <ac:spMk id="2" creationId="{33B6D119-F1F0-4A8E-8DE5-62E1A9E0997F}"/>
          </ac:spMkLst>
        </pc:spChg>
        <pc:spChg chg="mod">
          <ac:chgData name="Geiger, Michael J" userId="13cae92b-b37c-450b-a449-82fcae19569d" providerId="ADAL" clId="{001C1812-94D7-47DA-8C3F-6FDFBFF86855}" dt="2019-12-09T14:43:34.046" v="3308" actId="20577"/>
          <ac:spMkLst>
            <pc:docMk/>
            <pc:sldMk cId="3288832533" sldId="602"/>
            <ac:spMk id="3" creationId="{02F4C5FB-B9C8-47BC-A6AC-1117B18CF50B}"/>
          </ac:spMkLst>
        </pc:spChg>
      </pc:sldChg>
      <pc:sldChg chg="add del">
        <pc:chgData name="Geiger, Michael J" userId="13cae92b-b37c-450b-a449-82fcae19569d" providerId="ADAL" clId="{001C1812-94D7-47DA-8C3F-6FDFBFF86855}" dt="2019-12-09T14:41:54.618" v="2976"/>
        <pc:sldMkLst>
          <pc:docMk/>
          <pc:sldMk cId="3093215408" sldId="6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98AE8-2F43-40D9-A468-4BF38FD5A701}" type="datetime1">
              <a:rPr lang="en-US" smtClean="0"/>
              <a:t>12/9/2019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F68A7-6044-4B25-9C98-8D98150509CA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16F1F-3E6A-4FC7-A5EE-81B42D7BD8C0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F55A-6C66-4A8A-877C-5F66D708696F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216F6E-83DB-4561-BA6C-22386852E3F8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B7150-4AD4-4C78-841A-0CB1E9475926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D1C4D-E979-45B5-B58E-9C897E789F7A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C2753-72CB-40CE-967F-A2B210335CAA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BC45D-2A4F-4122-898B-C94CE0F1718E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F4AD5-5186-48B0-B5CC-9C807E78CAF1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55B1F-90B7-44C1-A99F-5C5B9C699397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EB0CB-9D8A-4722-92BE-3292B29E9558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0975228-5EBE-40C9-8B0D-B282362EEDC2}" type="datetime1">
              <a:rPr lang="en-US" smtClean="0"/>
              <a:t>12/9/2019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ddedartistry.com/blog/2017/08/02/an-overview-of-c-stl-containers/" TargetMode="External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C++ standard containers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723C-CDFC-4550-9270-F9A63A0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C5BE-F350-49DB-8B92-18333E72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contexts for each</a:t>
            </a:r>
          </a:p>
          <a:p>
            <a:pPr lvl="1"/>
            <a:r>
              <a:rPr lang="en-US" dirty="0"/>
              <a:t>Array: fast random access + member functions</a:t>
            </a:r>
          </a:p>
          <a:p>
            <a:pPr lvl="1"/>
            <a:r>
              <a:rPr lang="en-US" dirty="0"/>
              <a:t>Vector: fast random access + </a:t>
            </a:r>
            <a:r>
              <a:rPr lang="en-US" dirty="0" err="1"/>
              <a:t>resizability</a:t>
            </a:r>
            <a:endParaRPr lang="en-US" dirty="0"/>
          </a:p>
          <a:p>
            <a:pPr lvl="1"/>
            <a:r>
              <a:rPr lang="en-US" dirty="0"/>
              <a:t>Deque: ability to add at front/back</a:t>
            </a:r>
          </a:p>
          <a:p>
            <a:pPr lvl="1"/>
            <a:r>
              <a:rPr lang="en-US" dirty="0"/>
              <a:t>List: constant time insert/erase at known locations</a:t>
            </a:r>
          </a:p>
          <a:p>
            <a:pPr lvl="1"/>
            <a:r>
              <a:rPr lang="en-US" dirty="0"/>
              <a:t>Forward list: similar to list, but smaller/more efficient</a:t>
            </a:r>
          </a:p>
          <a:p>
            <a:r>
              <a:rPr lang="en-US" dirty="0"/>
              <a:t>Functionality slightly different in each</a:t>
            </a:r>
          </a:p>
          <a:p>
            <a:pPr lvl="1"/>
            <a:r>
              <a:rPr lang="en-US" dirty="0"/>
              <a:t>Vector/deque/list all allow adding to back/front</a:t>
            </a:r>
          </a:p>
          <a:p>
            <a:pPr lvl="1"/>
            <a:r>
              <a:rPr lang="en-US" dirty="0"/>
              <a:t>List/forward list allow sorting, removing item by value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5519-5269-4C2E-90A4-EE068A52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07E9-03AB-40A8-B884-123E8DFF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51B3-504C-4175-94D0-C18F5457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675B-DB23-4BCD-8DEB-26A9CE74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91A-FAA4-4927-BC54-710404F2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sequence containers in specific ways</a:t>
            </a:r>
          </a:p>
          <a:p>
            <a:r>
              <a:rPr lang="en-US" dirty="0"/>
              <a:t>Correspond to specific data structures we’ve discussed in class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Priority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33A3-00DB-4E39-B28D-6B60B4A4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23E6-6035-46F1-8A6B-37CD20D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D2CF-B409-4A15-8DED-D2009399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7E23-6094-42DD-96C9-C1CB1A7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CBF9-E4BC-4514-8864-55041D5A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fast lookup using data keys</a:t>
            </a:r>
          </a:p>
          <a:p>
            <a:r>
              <a:rPr lang="en-US" dirty="0"/>
              <a:t>Default ordering based on &lt; comparisons, but can specify a different ordering when declaring</a:t>
            </a:r>
          </a:p>
          <a:p>
            <a:r>
              <a:rPr lang="en-US" dirty="0"/>
              <a:t>Main differences in types</a:t>
            </a:r>
          </a:p>
          <a:p>
            <a:pPr lvl="1"/>
            <a:r>
              <a:rPr lang="en-US" dirty="0"/>
              <a:t>Do the keys represent the actual data, or are they just used primarily for ordering?</a:t>
            </a:r>
          </a:p>
          <a:p>
            <a:pPr lvl="1"/>
            <a:r>
              <a:rPr lang="en-US" dirty="0"/>
              <a:t>Are the keys unique, or are duplicate keys allowed?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CD1C-6829-4B61-B7AE-0EDC73C3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13C3-4B58-424F-8EB3-730BA395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62BE-C3BA-4A08-B8E2-97B8BD98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F3F1-58A2-4AEB-AC8E-4B399334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BEC2-2FA4-4ECC-B7DD-1873B548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set: keys = data, unique keys</a:t>
            </a:r>
          </a:p>
          <a:p>
            <a:r>
              <a:rPr lang="en-US" dirty="0"/>
              <a:t>map: key/value pairs, unique keys</a:t>
            </a:r>
          </a:p>
          <a:p>
            <a:r>
              <a:rPr lang="en-US" dirty="0"/>
              <a:t>multiset: keys = data, duplicate keys allowed</a:t>
            </a:r>
          </a:p>
          <a:p>
            <a:r>
              <a:rPr lang="en-US" dirty="0"/>
              <a:t>multimap: key/value pairs, duplicate keys allowed</a:t>
            </a:r>
          </a:p>
          <a:p>
            <a:endParaRPr lang="en-US" dirty="0"/>
          </a:p>
          <a:p>
            <a:r>
              <a:rPr lang="en-US" dirty="0"/>
              <a:t>Typically implemented using balanced BSTs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0507-25CA-4F2B-A159-0452859B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4E3F-CE17-45EA-A1C1-372CFA52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AECF-DBCA-481A-BB0D-C4C22A90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2AE3-1B67-418D-850C-B44D70A1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5C04-4181-4B8C-8C1D-1772E17A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versions of containers described previously </a:t>
            </a:r>
            <a:r>
              <a:rPr lang="en-US" dirty="0">
                <a:sym typeface="Wingdings" panose="05000000000000000000" pitchFamily="2" charset="2"/>
              </a:rPr>
              <a:t> can add data faster</a:t>
            </a:r>
          </a:p>
          <a:p>
            <a:r>
              <a:rPr lang="en-US" dirty="0">
                <a:sym typeface="Wingdings" panose="05000000000000000000" pitchFamily="2" charset="2"/>
              </a:rPr>
              <a:t>Typically implemented using hash tables</a:t>
            </a:r>
          </a:p>
          <a:p>
            <a:r>
              <a:rPr lang="en-US" dirty="0">
                <a:sym typeface="Wingdings" panose="05000000000000000000" pitchFamily="2" charset="2"/>
              </a:rPr>
              <a:t>O(n) access in worst case, but usually faster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9E0C-A0C8-4131-B169-E916F543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356D-4465-4AE8-B59D-31E81D73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C936-35A6-4DAB-B4AC-003E8EEB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2802-D246-4CFC-9956-D4519DE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container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96DB-F981-4534-950E-0AAFCF41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emplace: create new object and add to container</a:t>
            </a:r>
          </a:p>
          <a:p>
            <a:pPr lvl="1"/>
            <a:r>
              <a:rPr lang="en-US" dirty="0"/>
              <a:t>Sequences may allow </a:t>
            </a:r>
            <a:r>
              <a:rPr lang="en-US" dirty="0" err="1"/>
              <a:t>emplace_back</a:t>
            </a:r>
            <a:r>
              <a:rPr lang="en-US" dirty="0"/>
              <a:t>, </a:t>
            </a:r>
            <a:r>
              <a:rPr lang="en-US" dirty="0" err="1"/>
              <a:t>emplace_front</a:t>
            </a:r>
            <a:endParaRPr lang="en-US" dirty="0"/>
          </a:p>
          <a:p>
            <a:pPr lvl="1"/>
            <a:r>
              <a:rPr lang="en-US" dirty="0"/>
              <a:t>Maps allow you to emplace key/value pair</a:t>
            </a:r>
          </a:p>
          <a:p>
            <a:r>
              <a:rPr lang="en-US" dirty="0"/>
              <a:t>insert/erase: add/remove value at specific position</a:t>
            </a:r>
          </a:p>
          <a:p>
            <a:pPr lvl="1"/>
            <a:r>
              <a:rPr lang="en-US" dirty="0"/>
              <a:t>Require use of iterators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AA1F-482B-4FD3-9E39-609347C1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7F98-3178-4552-81F5-9438ADD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2036-0999-4AC9-930F-CED71A3F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AE8E-F7A2-454E-9519-D4BE9838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998D-044E-4DD8-8BC1-011582A5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points to a container location</a:t>
            </a:r>
          </a:p>
          <a:p>
            <a:r>
              <a:rPr lang="en-US" dirty="0"/>
              <a:t>Can traverse container, often in either direction, using simple arithmetic</a:t>
            </a:r>
          </a:p>
          <a:p>
            <a:pPr lvl="1"/>
            <a:r>
              <a:rPr lang="en-US" dirty="0"/>
              <a:t>Useful even when container doesn’t use contiguous storage (only array/vector does)</a:t>
            </a:r>
          </a:p>
          <a:p>
            <a:r>
              <a:rPr lang="en-US" dirty="0"/>
              <a:t>Certain functions require iterators</a:t>
            </a:r>
          </a:p>
          <a:p>
            <a:pPr lvl="1"/>
            <a:r>
              <a:rPr lang="en-US" dirty="0"/>
              <a:t>Insert/remove require iterator to find position</a:t>
            </a:r>
          </a:p>
          <a:p>
            <a:r>
              <a:rPr lang="en-US" dirty="0"/>
              <a:t>One big benefit: code for traversing (almost) any container looks the same!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BD21-F928-41B2-9D9D-A0B348A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483E-9651-4C50-B76C-A46F115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74F9-AAE6-46E1-A153-E6EC5EE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D119-F1F0-4A8E-8DE5-62E1A9E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C5FB-B9C8-47BC-A6AC-1117B18C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Declaration: &lt;container&gt;::iterator &lt;name&gt;;</a:t>
            </a:r>
          </a:p>
          <a:p>
            <a:pPr lvl="1"/>
            <a:r>
              <a:rPr lang="en-US" dirty="0"/>
              <a:t>Example: list&lt;int&gt;::iterator 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r>
              <a:rPr lang="en-US" dirty="0"/>
              <a:t>Dereference to access value</a:t>
            </a:r>
          </a:p>
          <a:p>
            <a:r>
              <a:rPr lang="en-US" dirty="0"/>
              <a:t>Bounding access in loops</a:t>
            </a:r>
          </a:p>
          <a:p>
            <a:pPr lvl="1"/>
            <a:r>
              <a:rPr lang="en-US" dirty="0"/>
              <a:t>begin() returns iterator to first element</a:t>
            </a:r>
          </a:p>
          <a:p>
            <a:pPr lvl="2"/>
            <a:r>
              <a:rPr lang="en-US" dirty="0"/>
              <a:t>nth element: begin() + n</a:t>
            </a:r>
          </a:p>
          <a:p>
            <a:pPr lvl="1"/>
            <a:r>
              <a:rPr lang="en-US" dirty="0"/>
              <a:t>end() returns iterator to position after last element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list1.begin();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list1.end();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8EBA-0E78-4C53-86CD-91FC7AE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8133D-76D1-46DC-8D5D-683745D5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D9E1-075D-4E2A-9250-F4BF092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Exam 3 Preview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New text exercises (Ch. 22, 23) due 12/12</a:t>
            </a:r>
          </a:p>
          <a:p>
            <a:pPr lvl="2"/>
            <a:r>
              <a:rPr lang="en-US" dirty="0"/>
              <a:t>Textbook exercises total: 1461 points</a:t>
            </a:r>
          </a:p>
          <a:p>
            <a:pPr lvl="2"/>
            <a:r>
              <a:rPr lang="en-US" dirty="0"/>
              <a:t>Will compute average based on 1200 points total</a:t>
            </a:r>
          </a:p>
          <a:p>
            <a:pPr lvl="3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Queue program to be posted today (50 points)</a:t>
            </a:r>
          </a:p>
          <a:p>
            <a:pPr lvl="2"/>
            <a:r>
              <a:rPr lang="en-US" dirty="0"/>
              <a:t>Assignment total: 450 points (with P4)</a:t>
            </a:r>
          </a:p>
          <a:p>
            <a:pPr lvl="2"/>
            <a:r>
              <a:rPr lang="en-US" dirty="0"/>
              <a:t>Will compute average based on 400 points total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Final exam: Tuesday, 12/17, 8-11 AM, Olsen 407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A7A0CE-FFCC-42E4-ABB8-1A0AF1A2F009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FB8-7F3F-42C9-9319-C488F4F1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F72B-9FE8-4D64-BCD3-3333CC92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</a:t>
            </a:r>
            <a:r>
              <a:rPr lang="en-US" dirty="0" err="1"/>
              <a:t>zyBooks</a:t>
            </a:r>
            <a:r>
              <a:rPr lang="en-US" dirty="0"/>
              <a:t> text, information from today’s lecture was taken from the following online sources:</a:t>
            </a:r>
          </a:p>
          <a:p>
            <a:pPr lvl="1"/>
            <a:r>
              <a:rPr lang="en-US" dirty="0">
                <a:hlinkClick r:id="rId2"/>
              </a:rPr>
              <a:t>http://www.cplusplus.com/reference/stl/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https://embeddedartistry.com/blog/2017/08/02/an-overview-of-c-stl-containers/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BE322-99DE-490C-A5B4-C1A46E9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2977-0BAF-4118-B83E-511BC737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C1AA-2B85-4C0F-923A-C66946B9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New text exercises (Ch. 22, 23) due 12/12</a:t>
            </a:r>
          </a:p>
          <a:p>
            <a:pPr lvl="2"/>
            <a:r>
              <a:rPr lang="en-US" dirty="0"/>
              <a:t>Textbook exercises total: 1461 points</a:t>
            </a:r>
          </a:p>
          <a:p>
            <a:pPr lvl="2"/>
            <a:r>
              <a:rPr lang="en-US" dirty="0"/>
              <a:t>Will compute average based on 1200 points total</a:t>
            </a:r>
          </a:p>
          <a:p>
            <a:pPr lvl="3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Queue program to be posted today (50 points)</a:t>
            </a:r>
          </a:p>
          <a:p>
            <a:pPr lvl="2"/>
            <a:r>
              <a:rPr lang="en-US" dirty="0"/>
              <a:t>Assignment total: 450 points (with P4)</a:t>
            </a:r>
          </a:p>
          <a:p>
            <a:pPr lvl="2"/>
            <a:r>
              <a:rPr lang="en-US" dirty="0"/>
              <a:t>Will compute average based on 400 points total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Final exam: Tuesday, 12/17, 8-11 AM, Olsen 407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Priority queues, hash tables</a:t>
            </a:r>
          </a:p>
          <a:p>
            <a:pPr lvl="1"/>
            <a:r>
              <a:rPr lang="en-US" dirty="0"/>
              <a:t>C++ standard containers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7AB0ED-79C5-46DA-8FB0-724AEDB50BC5}" type="datetime1">
              <a:rPr lang="en-US" smtClean="0">
                <a:latin typeface="+mj-lt"/>
              </a:rPr>
              <a:t>12/9/2019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Priority Queue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data elements</a:t>
            </a:r>
          </a:p>
          <a:p>
            <a:pPr lvl="1"/>
            <a:r>
              <a:rPr lang="en-US" dirty="0"/>
              <a:t>Items stored in order by priority</a:t>
            </a:r>
          </a:p>
          <a:p>
            <a:pPr lvl="1"/>
            <a:r>
              <a:rPr lang="en-US" dirty="0"/>
              <a:t>Higher priority items removed ahead of lower</a:t>
            </a:r>
          </a:p>
          <a:p>
            <a:r>
              <a:rPr lang="en-US" dirty="0"/>
              <a:t>Chief purpose: constant time access to item with max priority</a:t>
            </a:r>
          </a:p>
          <a:p>
            <a:r>
              <a:rPr lang="en-US" dirty="0"/>
              <a:t>Often implemented on top of heap</a:t>
            </a:r>
          </a:p>
          <a:p>
            <a:pPr lvl="1"/>
            <a:r>
              <a:rPr lang="en-US" dirty="0"/>
              <a:t>Highest priority item = root of heap</a:t>
            </a:r>
          </a:p>
          <a:p>
            <a:pPr lvl="1"/>
            <a:r>
              <a:rPr lang="en-US" dirty="0"/>
              <a:t>All priority queue operations can be implemented using heap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F8BE-7D5F-43EC-BB76-4EADA1CC4AC9}" type="datetime1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BEA-6500-6643-82ED-1CAA3C541581}" type="datetime1">
              <a:rPr lang="en-US" smtClean="0"/>
              <a:t>12/9/2019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Linear probing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FF8D-198D-BD41-B8CE-689B6C8161DB}" type="datetime1">
              <a:rPr lang="en-US" smtClean="0"/>
              <a:t>12/9/2019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probing: start at index &amp; search in order</a:t>
            </a:r>
          </a:p>
          <a:p>
            <a:r>
              <a:rPr lang="en-US" dirty="0"/>
              <a:t>Quadratic probing</a:t>
            </a:r>
          </a:p>
          <a:p>
            <a:pPr lvl="1"/>
            <a:r>
              <a:rPr lang="en-US" dirty="0"/>
              <a:t>Probe sequence from location </a:t>
            </a:r>
            <a:r>
              <a:rPr lang="en-US" i="1" dirty="0" err="1"/>
              <a:t>i</a:t>
            </a:r>
            <a:r>
              <a:rPr lang="en-US" dirty="0"/>
              <a:t> is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i="1" dirty="0"/>
              <a:t> + 1, </a:t>
            </a:r>
            <a:r>
              <a:rPr lang="en-US" i="1" dirty="0" err="1"/>
              <a:t>i</a:t>
            </a:r>
            <a:r>
              <a:rPr lang="en-US" i="1" dirty="0"/>
              <a:t> – 1, </a:t>
            </a:r>
            <a:r>
              <a:rPr lang="en-US" i="1" dirty="0" err="1"/>
              <a:t>i</a:t>
            </a:r>
            <a:r>
              <a:rPr lang="en-US" i="1" dirty="0"/>
              <a:t> + 4, </a:t>
            </a:r>
            <a:r>
              <a:rPr lang="en-US" i="1" dirty="0" err="1"/>
              <a:t>i</a:t>
            </a:r>
            <a:r>
              <a:rPr lang="en-US" i="1" dirty="0"/>
              <a:t> – 4, </a:t>
            </a:r>
            <a:r>
              <a:rPr lang="en-US" i="1" dirty="0" err="1"/>
              <a:t>i</a:t>
            </a:r>
            <a:r>
              <a:rPr lang="en-US" i="1" dirty="0"/>
              <a:t> + 9, </a:t>
            </a:r>
            <a:r>
              <a:rPr lang="en-US" i="1" dirty="0" err="1"/>
              <a:t>i</a:t>
            </a:r>
            <a:r>
              <a:rPr lang="en-US" i="1" dirty="0"/>
              <a:t> – 9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Secondary clusters can still form</a:t>
            </a:r>
          </a:p>
          <a:p>
            <a:r>
              <a:rPr lang="en-US" dirty="0"/>
              <a:t>Double hashing </a:t>
            </a:r>
          </a:p>
          <a:p>
            <a:pPr lvl="1"/>
            <a:r>
              <a:rPr lang="en-US" dirty="0"/>
              <a:t>Use a second hash function to determine probe sequence</a:t>
            </a:r>
          </a:p>
          <a:p>
            <a:r>
              <a:rPr lang="en-US" dirty="0"/>
              <a:t>Chaining: build linked list at each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9B1A-FF32-4A4B-A130-5194AC89A8D3}" type="datetime1">
              <a:rPr lang="en-US" smtClean="0"/>
              <a:t>12/9/2019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E1B7-634E-4FE8-982C-0C84E4B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CD78-245E-4EB2-9FCA-82556419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three types of containers so far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Deque</a:t>
            </a:r>
          </a:p>
          <a:p>
            <a:r>
              <a:rPr lang="en-US" dirty="0"/>
              <a:t>C++ standard template library (STL) includes several other containers, which differ in</a:t>
            </a:r>
          </a:p>
          <a:p>
            <a:pPr lvl="1"/>
            <a:r>
              <a:rPr lang="en-US" dirty="0"/>
              <a:t>Organization of data</a:t>
            </a:r>
          </a:p>
          <a:p>
            <a:pPr lvl="1"/>
            <a:r>
              <a:rPr lang="en-US" dirty="0"/>
              <a:t>Supported operations</a:t>
            </a:r>
          </a:p>
          <a:p>
            <a:pPr lvl="1"/>
            <a:r>
              <a:rPr lang="en-US" dirty="0"/>
              <a:t>Benefits (for example, fast search, fast access to given item,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C4CF-B3DF-411D-89CD-92C1D31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FF9-38B7-4148-86F0-8B1A2DC6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9BFB-EF99-4E42-81B9-52C151D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DC0-D697-4174-A7A0-70C6CE35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D868-9F5E-4460-8E3A-1A535EAD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</a:p>
          <a:p>
            <a:r>
              <a:rPr lang="en-US" dirty="0"/>
              <a:t>Sequence container adapters</a:t>
            </a:r>
          </a:p>
          <a:p>
            <a:r>
              <a:rPr lang="en-US" dirty="0"/>
              <a:t>Associative containers</a:t>
            </a:r>
          </a:p>
          <a:p>
            <a:r>
              <a:rPr lang="en-US" dirty="0"/>
              <a:t>Unordered associative containers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F06E-3C4D-4E77-A552-D6FD4989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8EC0-BE91-4E0F-A4C6-632AE318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2385-922F-4216-95E3-D83B54C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2A50-C11D-4307-89D1-47E66E5E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B3E3-691D-4FF2-B6A2-6233169E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storage of data</a:t>
            </a:r>
          </a:p>
          <a:p>
            <a:r>
              <a:rPr lang="en-US" dirty="0"/>
              <a:t>Containers we’ve used so far fall in this group</a:t>
            </a:r>
          </a:p>
          <a:p>
            <a:pPr lvl="1"/>
            <a:r>
              <a:rPr lang="en-US" dirty="0"/>
              <a:t>Vector: dynamically-resizable array</a:t>
            </a:r>
          </a:p>
          <a:p>
            <a:pPr lvl="1"/>
            <a:r>
              <a:rPr lang="en-US" dirty="0"/>
              <a:t>List: doubly-linked list</a:t>
            </a:r>
          </a:p>
          <a:p>
            <a:pPr lvl="1"/>
            <a:r>
              <a:rPr lang="en-US" dirty="0"/>
              <a:t>Deque: fast access to beginning/end</a:t>
            </a:r>
          </a:p>
          <a:p>
            <a:r>
              <a:rPr lang="en-US" dirty="0"/>
              <a:t>Additional sequence containers</a:t>
            </a:r>
          </a:p>
          <a:p>
            <a:pPr lvl="1"/>
            <a:r>
              <a:rPr lang="en-US" dirty="0"/>
              <a:t>Array: fixed-size sequence</a:t>
            </a:r>
          </a:p>
          <a:p>
            <a:pPr lvl="1"/>
            <a:r>
              <a:rPr lang="en-US" dirty="0"/>
              <a:t>Forward list: singly-linked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604B-AF80-4EF3-B33F-A6B71003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391C-2C35-4870-87BF-F1B945E8E14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B693-D48A-4F3D-B981-52C6AFB0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390F-17B7-4790-9987-1A0A740B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427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18983</TotalTime>
  <Words>1138</Words>
  <Application>Microsoft Office PowerPoint</Application>
  <PresentationFormat>On-screen Show (4:3)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Priority Queue</vt:lpstr>
      <vt:lpstr>Review: Hash Tables</vt:lpstr>
      <vt:lpstr>Review: Linear probing</vt:lpstr>
      <vt:lpstr>Review: collision strategies</vt:lpstr>
      <vt:lpstr>Container intro</vt:lpstr>
      <vt:lpstr>STL container classes</vt:lpstr>
      <vt:lpstr>Sequence containers</vt:lpstr>
      <vt:lpstr>Sequence container uses</vt:lpstr>
      <vt:lpstr>Sequence container adapters</vt:lpstr>
      <vt:lpstr>Associative containers</vt:lpstr>
      <vt:lpstr>Associative container types</vt:lpstr>
      <vt:lpstr>Unordered associative containers</vt:lpstr>
      <vt:lpstr>Other important container functions</vt:lpstr>
      <vt:lpstr>Iterators</vt:lpstr>
      <vt:lpstr>Iterator usage</vt:lpstr>
      <vt:lpstr>Final notes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4337</cp:revision>
  <dcterms:created xsi:type="dcterms:W3CDTF">2006-04-03T05:03:01Z</dcterms:created>
  <dcterms:modified xsi:type="dcterms:W3CDTF">2019-12-09T14:43:34Z</dcterms:modified>
</cp:coreProperties>
</file>