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99" r:id="rId4"/>
    <p:sldId id="500" r:id="rId5"/>
    <p:sldId id="501" r:id="rId6"/>
    <p:sldId id="492" r:id="rId7"/>
    <p:sldId id="493" r:id="rId8"/>
    <p:sldId id="494" r:id="rId9"/>
    <p:sldId id="495" r:id="rId10"/>
    <p:sldId id="498" r:id="rId11"/>
    <p:sldId id="324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7241D3-E475-C74B-9769-572BEDAAED8F}" type="datetime1">
              <a:rPr lang="en-US" smtClean="0"/>
              <a:t>12/5/17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6FAB0-EC1C-1244-863A-A946E79A6BC8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FD63C-6D32-4140-BA67-AD8BAF829728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ADDBF-414B-4747-9CB2-1C65F59EF593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5D414-AD07-7248-AFAE-34AAD4FB2E46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38281-7F9F-0847-AC27-A061014DAE02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D5513-20FC-D046-9798-571C9F37EB0A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169F5-2038-8F43-AEAF-FC69995BE1AE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E5855-CE3B-0E46-8906-A731C64FAC68}" type="datetime1">
              <a:rPr lang="en-US" smtClean="0"/>
              <a:t>12/5/17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F3C15-ED20-0142-A462-7F14D609314F}" type="datetime1">
              <a:rPr lang="en-US" smtClean="0"/>
              <a:t>12/5/17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3E4E6-C801-594F-83E3-508B1362D534}" type="datetime1">
              <a:rPr lang="en-US" smtClean="0"/>
              <a:t>12/5/17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D80B8-0736-6B46-82B0-E7CD034321E7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9D4A8-FA96-A94D-85B8-AF5B94752CBB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88D4E7B-4E11-5243-9CF3-A52A14C4D2A2}" type="datetime1">
              <a:rPr lang="en-US" smtClean="0"/>
              <a:t>12/5/17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</a:t>
            </a:r>
            <a:r>
              <a:rPr lang="en-US" dirty="0" smtClean="0">
                <a:latin typeface="Arial" charset="0"/>
              </a:rPr>
              <a:t>searching list, deleting nodes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D10A0D-2D37-4A4C-97FB-C225AED4E461}" type="datetime1">
              <a:rPr lang="en-US" sz="1200" smtClean="0">
                <a:latin typeface="Garamond" charset="0"/>
                <a:cs typeface="Arial" charset="0"/>
              </a:rPr>
              <a:t>12/5/17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7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Thursday 12/7</a:t>
            </a:r>
          </a:p>
          <a:p>
            <a:pPr lvl="1"/>
            <a:r>
              <a:rPr lang="en-US" dirty="0">
                <a:latin typeface="Arial" charset="0"/>
              </a:rPr>
              <a:t>Program 8 due 12/4</a:t>
            </a:r>
          </a:p>
          <a:p>
            <a:pPr lvl="1"/>
            <a:r>
              <a:rPr lang="en-US" dirty="0">
                <a:latin typeface="Arial" charset="0"/>
              </a:rPr>
              <a:t>Program 9 to be posted; due 12/12</a:t>
            </a:r>
          </a:p>
          <a:p>
            <a:pPr lvl="1"/>
            <a:r>
              <a:rPr lang="en-US" dirty="0">
                <a:latin typeface="Arial" charset="0"/>
              </a:rPr>
              <a:t>Final exam: Sat 12/16, 3-6 PM, </a:t>
            </a:r>
            <a:r>
              <a:rPr lang="en-US" b="1" u="sng" dirty="0">
                <a:latin typeface="Arial" charset="0"/>
              </a:rPr>
              <a:t>Ball 214</a:t>
            </a:r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2022929-B0B9-4F4C-A5BD-4286AF28AE6B}" type="datetime1">
              <a:rPr lang="en-US" sz="1200" smtClean="0"/>
              <a:t>12/5/17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11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due Thursday 12/7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9 to be posted; due 12/12</a:t>
            </a:r>
          </a:p>
          <a:p>
            <a:pPr lvl="1"/>
            <a:r>
              <a:rPr lang="en-US" dirty="0" smtClean="0">
                <a:latin typeface="Arial" charset="0"/>
              </a:rPr>
              <a:t>Final exam: Sat 12/16, 3-6 PM, </a:t>
            </a:r>
            <a:r>
              <a:rPr lang="en-US" b="1" u="sng" dirty="0" smtClean="0">
                <a:latin typeface="Arial" charset="0"/>
              </a:rPr>
              <a:t>Ball </a:t>
            </a:r>
            <a:r>
              <a:rPr lang="en-US" b="1" u="sng" dirty="0" smtClean="0">
                <a:latin typeface="Arial" charset="0"/>
              </a:rPr>
              <a:t>214</a:t>
            </a:r>
          </a:p>
          <a:p>
            <a:pPr lvl="1"/>
            <a:r>
              <a:rPr lang="en-US" dirty="0" smtClean="0">
                <a:latin typeface="Arial" charset="0"/>
              </a:rPr>
              <a:t>Course evaluation forms to be distributed online/in class, returned at exam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</a:t>
            </a:r>
            <a:r>
              <a:rPr lang="en-US" dirty="0" smtClean="0"/>
              <a:t>class: continue with linked lists</a:t>
            </a:r>
            <a:endParaRPr lang="en-US" dirty="0" smtClean="0"/>
          </a:p>
          <a:p>
            <a:pPr lvl="1"/>
            <a:r>
              <a:rPr lang="en-US" dirty="0" smtClean="0"/>
              <a:t>Review linked list basics</a:t>
            </a:r>
          </a:p>
          <a:p>
            <a:pPr lvl="1"/>
            <a:r>
              <a:rPr lang="en-US" dirty="0" smtClean="0"/>
              <a:t>Searching list</a:t>
            </a:r>
          </a:p>
          <a:p>
            <a:pPr lvl="1"/>
            <a:r>
              <a:rPr lang="en-US" dirty="0" smtClean="0"/>
              <a:t>Deleting from list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BF6571-DB95-B849-AD71-2DD0CCAE7D1C}" type="datetime1">
              <a:rPr lang="en-US" sz="1200" smtClean="0"/>
              <a:t>12/5/17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798CA1-8B6F-9741-B270-0E19722136AC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67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 err="1">
                <a:latin typeface="Courier New" charset="0"/>
                <a:cs typeface="Courier New" charset="0"/>
              </a:rPr>
              <a:t>typedef</a:t>
            </a:r>
            <a:r>
              <a:rPr lang="en-US" sz="2800" b="1" dirty="0">
                <a:latin typeface="Courier New" charset="0"/>
                <a:cs typeface="Courier New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800" b="1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latin typeface="Courier New" charset="0"/>
                <a:cs typeface="Courier New" charset="0"/>
              </a:rPr>
              <a:t>int</a:t>
            </a:r>
            <a:r>
              <a:rPr lang="en-US" sz="2800" b="1" dirty="0">
                <a:latin typeface="Courier New" charset="0"/>
                <a:cs typeface="Courier New" charset="0"/>
              </a:rPr>
              <a:t>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 </a:t>
            </a:r>
            <a:r>
              <a:rPr lang="en-US" sz="2800" b="1" dirty="0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} </a:t>
            </a:r>
            <a:r>
              <a:rPr lang="en-US" sz="28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 dirty="0">
                <a:latin typeface="Courier New" charset="0"/>
                <a:cs typeface="Courier New" charset="0"/>
              </a:rPr>
              <a:t>;</a:t>
            </a: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 dirty="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Type </a:t>
            </a:r>
            <a:r>
              <a:rPr lang="en-US" sz="2400" dirty="0" smtClean="0">
                <a:latin typeface="Arial" charset="0"/>
              </a:rPr>
              <a:t>“</a:t>
            </a:r>
            <a:r>
              <a:rPr lang="en-US" altLang="ja-JP" sz="2400" dirty="0" smtClean="0">
                <a:latin typeface="Arial" charset="0"/>
              </a:rPr>
              <a:t>name” </a:t>
            </a:r>
            <a:r>
              <a:rPr lang="en-US" altLang="ja-JP" sz="2400" dirty="0">
                <a:latin typeface="Arial" charset="0"/>
              </a:rPr>
              <a:t>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before 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node</a:t>
            </a:r>
            <a:r>
              <a:rPr lang="en-US" sz="2400" dirty="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Name after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 dirty="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3940B1-F465-9949-AC3C-2F039335CE5B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9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DAFD84-D2C7-7146-97C4-FBBA50C4EC9D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D5B08A-A572-6046-8487-FDCF2B9E7233}" type="datetime1">
              <a:rPr lang="en-US" sz="1200" smtClean="0">
                <a:latin typeface="Garamond" charset="0"/>
                <a:cs typeface="Arial" charset="0"/>
              </a:rPr>
              <a:t>12/5/17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385BF2-C48F-884C-A23E-630209B7E06E}" type="datetime1">
              <a:rPr lang="en-US" sz="1200" smtClean="0">
                <a:latin typeface="Garamond" charset="0"/>
                <a:cs typeface="Arial" charset="0"/>
              </a:rPr>
              <a:t>12/5/17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8A101A-69AC-2D4C-B90A-20B264CBBF13}" type="datetime1">
              <a:rPr lang="en-US" sz="1200" smtClean="0">
                <a:latin typeface="Garamond" charset="0"/>
                <a:cs typeface="Arial" charset="0"/>
              </a:rPr>
              <a:t>12/5/17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2C14-6898-1C4B-95C5-1AC200CA3C46}" type="datetime1">
              <a:rPr lang="en-US" sz="1200" smtClean="0">
                <a:latin typeface="Garamond" charset="0"/>
                <a:cs typeface="Arial" charset="0"/>
              </a:rPr>
              <a:t>12/5/17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8676</TotalTime>
  <Words>751</Words>
  <Application>Microsoft Macintosh PowerPoint</Application>
  <PresentationFormat>On-screen Show (4:3)</PresentationFormat>
  <Paragraphs>163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Examples</vt:lpstr>
      <vt:lpstr>Finding item in list</vt:lpstr>
      <vt:lpstr>Solution</vt:lpstr>
      <vt:lpstr>Deleting item from list</vt:lpstr>
      <vt:lpstr>Deleting item from list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1721</cp:revision>
  <dcterms:created xsi:type="dcterms:W3CDTF">2006-04-03T05:03:01Z</dcterms:created>
  <dcterms:modified xsi:type="dcterms:W3CDTF">2017-12-06T04:49:31Z</dcterms:modified>
</cp:coreProperties>
</file>