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22" r:id="rId3"/>
    <p:sldId id="469" r:id="rId4"/>
    <p:sldId id="490" r:id="rId5"/>
    <p:sldId id="491" r:id="rId6"/>
    <p:sldId id="492" r:id="rId7"/>
    <p:sldId id="493" r:id="rId8"/>
    <p:sldId id="494" r:id="rId9"/>
    <p:sldId id="479" r:id="rId10"/>
    <p:sldId id="464" r:id="rId11"/>
    <p:sldId id="465" r:id="rId12"/>
    <p:sldId id="466" r:id="rId13"/>
    <p:sldId id="467" r:id="rId14"/>
    <p:sldId id="447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28D29-B8FC-8E42-84AD-17A210DEC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2E5C70-926E-0C45-A1AF-3B62D34B7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528783-29F5-8E46-BEE8-B3C9FB08A42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4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6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7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12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13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C1DDD4-5550-B441-A452-7AD2EAFB5FE7}" type="datetime1">
              <a:rPr lang="en-US" smtClean="0"/>
              <a:t>2/1/18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68D4A-7AD8-604F-B2E5-49ECFD8BB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37B78-6589-7449-860A-44A736F670E9}" type="datetime1">
              <a:rPr lang="en-US" smtClean="0"/>
              <a:t>2/1/18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A4D1E-F0CD-7941-9B40-2EFBC9FE0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E8707-068D-F94E-B3FD-F4C778153CA5}" type="datetime1">
              <a:rPr lang="en-US" smtClean="0"/>
              <a:t>2/1/18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46C1A-CE38-A741-A952-3AF46ECC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A55B5-A6A9-A545-B756-DAC5CC6E31C1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F2F7E-CF9C-D748-AD1D-6EEEDCAD8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42311-F060-F347-BAA5-7B59981732B4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9658-E113-1546-9922-E36CE2EF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35D74-04A4-854A-A67F-304BEF7BB284}" type="datetime1">
              <a:rPr lang="en-US" smtClean="0"/>
              <a:t>2/1/18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8549-4249-1F49-8B72-0C122A6AC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DF64D-2620-7B4D-9299-E1560F850C5F}" type="datetime1">
              <a:rPr lang="en-US" smtClean="0"/>
              <a:t>2/1/18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08719-FE9C-1148-801A-6CBF29193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FAC7D-B5F3-C843-8B52-30E8D1852655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06DC-ABAE-0A4B-8C02-2CADE2C7A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B826B-5729-E84F-94F0-2D8EA052590D}" type="datetime1">
              <a:rPr lang="en-US" smtClean="0"/>
              <a:t>2/1/18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DF1C4-AB0D-8941-99B8-E12C85F18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5BC79-B250-B94A-82DF-72DB00990EC6}" type="datetime1">
              <a:rPr lang="en-US" smtClean="0"/>
              <a:t>2/1/18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E56D3-B96D-BE48-886E-9CD560064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412AC-8B10-6841-A026-076280DAE9BD}" type="datetime1">
              <a:rPr lang="en-US" smtClean="0"/>
              <a:t>2/1/18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45905-EA90-4B4C-ADBD-2213CD616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096DC-DA4C-DD47-9116-DE6E14F568B0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E8D8D-7DE4-3346-80BB-2BF40483A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C6B70-0D0C-BA4E-926D-7FD88242A839}" type="datetime1">
              <a:rPr lang="en-US" smtClean="0"/>
              <a:t>2/1/18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69BB-5576-B54A-87D3-8AF7A9BF1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AAF8838-A86A-3647-8822-932A095C58FA}" type="datetime1">
              <a:rPr lang="en-US" smtClean="0"/>
              <a:t>2/1/18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7691FE4-EAE4-9141-8265-C7CC517069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6: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 </a:t>
            </a:r>
            <a:r>
              <a:rPr lang="en-US" dirty="0">
                <a:latin typeface="Arial" charset="0"/>
              </a:rPr>
              <a:t>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9C26BA-0C2F-AD4B-AC54-E290AA2F29CD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ABBDC-3C93-6E40-8866-72400D135E11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BB4E5-3861-034B-B738-3AEE4E7359B7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172CD5-E6DE-5F4F-8A09-72E53B69ABBE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PE1: Flowcharts and </a:t>
            </a:r>
            <a:r>
              <a:rPr lang="en-US" dirty="0" smtClean="0">
                <a:latin typeface="Arial" charset="0"/>
              </a:rPr>
              <a:t>debugging</a:t>
            </a:r>
          </a:p>
          <a:p>
            <a:pPr lvl="1"/>
            <a:r>
              <a:rPr lang="en-US" dirty="0" smtClean="0">
                <a:latin typeface="Arial" charset="0"/>
              </a:rPr>
              <a:t>Introduce </a:t>
            </a:r>
            <a:r>
              <a:rPr lang="en-US" smtClean="0">
                <a:latin typeface="Arial" charset="0"/>
              </a:rPr>
              <a:t>conditional statements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due Wednesday, 2/7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E17EC0-DC22-7948-96F8-D9CB9DAFB6D0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0A1B4-D6DD-9545-A69D-353FF716356D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Program 2 due Wednesday, 2/7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Basic </a:t>
            </a:r>
            <a:r>
              <a:rPr lang="en-US" dirty="0">
                <a:latin typeface="Arial" charset="0"/>
              </a:rPr>
              <a:t>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FD719E-22B5-2148-8C68-3ED1361379D6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6FAE8B-E13B-2B40-BD08-7687D977280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 (or constants),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in your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7BF37D-A914-044D-9953-B053C28ED419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9EC6D-D8B5-D94B-BBD1-78247E67CA37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CCA54D-61E4-D044-BE8F-EDF93EC8D1BA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9ED07D-FCBC-F04B-A0AB-6C1C8BE23327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207FA-104A-604C-93F3-CEC5AB81EFD5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72D0FB-AB83-3B4D-A233-4520256E3B25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F60F2-1117-E64E-9E92-DB1F2A476804}" type="datetime1">
              <a:rPr lang="en-US" smtClean="0">
                <a:latin typeface="Garamond" charset="0"/>
              </a:rPr>
              <a:t>2/1/18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7676</TotalTime>
  <Words>955</Words>
  <Application>Microsoft Macintosh PowerPoint</Application>
  <PresentationFormat>On-screen Show (4:3)</PresentationFormat>
  <Paragraphs>189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printf() basics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1547</cp:revision>
  <dcterms:created xsi:type="dcterms:W3CDTF">2006-04-03T05:03:01Z</dcterms:created>
  <dcterms:modified xsi:type="dcterms:W3CDTF">2018-02-01T19:59:28Z</dcterms:modified>
</cp:coreProperties>
</file>