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33" r:id="rId4"/>
    <p:sldId id="531" r:id="rId5"/>
    <p:sldId id="532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739C2-00E6-0446-AA40-C2E56987A6F8}" type="datetime1">
              <a:rPr lang="en-US" smtClean="0"/>
              <a:t>4/4/2018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9F49-7FCB-6241-815F-DD8B404F7E9F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08F1-7FD3-8D47-B33A-190D5D4AF98E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2E6F4-E4C3-D149-A962-D17F5957C8C8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24C4F-9C97-9E4E-853D-DF94A057A1EA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096B-2F59-3549-B728-9639CCD51230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F8B62-D85E-874F-8441-43DB8A34C826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D22A-4860-A44E-8507-A9A529B84D10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C539-5385-5242-98D2-7357893E3412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1B8C-F992-A74C-A6D2-BCEA510E6092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BB71-930A-E645-9368-9D0EA129EC1D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7B906-95BA-D94B-B9C1-8051CAE2F448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42F1-9CFF-B746-8646-0D936218B2FB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70A79899-B4A7-EF48-9774-C45AD99CAF82}" type="datetime1">
              <a:rPr lang="en-US" smtClean="0"/>
              <a:t>4/4/2018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 examples; nested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7A3B9D-1CCD-5745-998D-1063BEFF9FE1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76C0DC-2077-C04B-864B-6E24FF58D162}" type="datetime1">
              <a:rPr lang="en-US" sz="1200" smtClean="0">
                <a:latin typeface="Garamond" charset="0"/>
              </a:rPr>
              <a:t>4/4/2018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PE4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8382D-A511-BE44-B0B5-3E57BFE2BE37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4C13F4-2DF8-2B42-AE99-DAAA4067C142}" type="datetime1">
              <a:rPr lang="en-US" sz="1200" smtClean="0">
                <a:latin typeface="Garamond" charset="0"/>
              </a:rPr>
              <a:t>4/4/2018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4/9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3E79E6-E05E-CF44-9A69-3D8E49FE67DE}" type="datetime1">
              <a:rPr lang="en-US" sz="1200" smtClean="0">
                <a:latin typeface="Garamond" charset="0"/>
              </a:rPr>
              <a:t>4/4/2018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Monday, 4/9</a:t>
            </a:r>
          </a:p>
          <a:p>
            <a:pPr lvl="1"/>
            <a:r>
              <a:rPr lang="en-US" dirty="0" smtClean="0">
                <a:latin typeface="Arial" charset="0"/>
              </a:rPr>
              <a:t>Program 6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7 due Friday, 4/13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Structures</a:t>
            </a:r>
          </a:p>
          <a:p>
            <a:pPr lvl="1"/>
            <a:r>
              <a:rPr lang="en-US" dirty="0" smtClean="0">
                <a:latin typeface="Arial" charset="0"/>
              </a:rPr>
              <a:t>Structure examples</a:t>
            </a:r>
          </a:p>
          <a:p>
            <a:pPr lvl="1"/>
            <a:r>
              <a:rPr lang="en-US" dirty="0" smtClean="0">
                <a:latin typeface="Arial" charset="0"/>
              </a:rPr>
              <a:t>Nested 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EAD85-4057-204C-AE40-CA4FD9C3BF1E}" type="datetime1">
              <a:rPr lang="en-US" sz="1200" smtClean="0">
                <a:latin typeface="Garamond" charset="0"/>
              </a:rPr>
              <a:t>4/4/2018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99B655-9BE7-9F43-A64B-019344BA86ED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F02F5B-9EF3-FE40-9965-BCC4DE92C1D6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A574E-EBB0-0043-A0A0-D30B2E814A56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*p);</a:t>
            </a:r>
          </a:p>
          <a:p>
            <a:r>
              <a:rPr lang="en-US" dirty="0" smtClean="0">
                <a:cs typeface="Courier New" charset="0"/>
              </a:rPr>
              <a:t>Access structure through pointer: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cs typeface="Courier New" charset="0"/>
              </a:rPr>
              <a:t> operator</a:t>
            </a:r>
          </a:p>
          <a:p>
            <a:pPr lvl="1"/>
            <a:r>
              <a:rPr lang="en-US" dirty="0" smtClean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 smtClean="0">
                <a:cs typeface="Courier New" charset="0"/>
              </a:rPr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F9F85F-DE11-0241-8694-A459C326D9B2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71D332-5C78-D24A-95D5-59F4E8F1DE47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22A32-590A-9C49-A3E3-8AF3174390A2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cs typeface="Courier New" charset="0"/>
              </a:rPr>
              <a:t>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D10D89-0DB3-6843-A2E3-D4212468D9CD}" type="datetime1">
              <a:rPr lang="en-US" sz="1200" smtClean="0">
                <a:latin typeface="Garamond" charset="0"/>
                <a:cs typeface="Arial" charset="0"/>
              </a:rPr>
              <a:t>4/4/2018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17264</TotalTime>
  <Words>640</Words>
  <Application>Microsoft Office PowerPoint</Application>
  <PresentationFormat>On-screen Show (4:3)</PresentationFormat>
  <Paragraphs>201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Structures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PE4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1750</cp:revision>
  <dcterms:created xsi:type="dcterms:W3CDTF">2006-04-03T05:03:01Z</dcterms:created>
  <dcterms:modified xsi:type="dcterms:W3CDTF">2018-04-04T16:45:03Z</dcterms:modified>
</cp:coreProperties>
</file>