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256" r:id="rId2"/>
    <p:sldId id="518" r:id="rId3"/>
    <p:sldId id="539" r:id="rId4"/>
    <p:sldId id="540" r:id="rId5"/>
    <p:sldId id="541" r:id="rId6"/>
    <p:sldId id="410" r:id="rId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E9242-E166-1A43-9EE2-27C0DEC2D790}" type="datetime1">
              <a:rPr lang="en-US" smtClean="0"/>
              <a:t>4/8/18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07DC0-A6A1-FD43-8827-A73593F0F357}" type="datetime1">
              <a:rPr lang="en-US" smtClean="0"/>
              <a:t>4/8/18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C261B-5D33-084B-9FC8-805C35E23B57}" type="datetime1">
              <a:rPr lang="en-US" smtClean="0"/>
              <a:t>4/8/18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F8212-654C-6743-9960-115A730B7654}" type="datetime1">
              <a:rPr lang="en-US" smtClean="0"/>
              <a:t>4/8/18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CB4F8-364F-0148-9846-7DE002AF202E}" type="datetime1">
              <a:rPr lang="en-US" smtClean="0"/>
              <a:t>4/8/18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DFB61-8A66-B540-852E-8ADE7330ED1D}" type="datetime1">
              <a:rPr lang="en-US" smtClean="0"/>
              <a:t>4/8/18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D4F4-4EBE-134C-883B-5A2F56E1EFDC}" type="datetime1">
              <a:rPr lang="en-US" smtClean="0"/>
              <a:t>4/8/18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FAE6E-544D-CE49-B9DF-094CEDA085EA}" type="datetime1">
              <a:rPr lang="en-US" smtClean="0"/>
              <a:t>4/8/18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D40FA-5E00-3240-8A46-4086604D19D3}" type="datetime1">
              <a:rPr lang="en-US" smtClean="0"/>
              <a:t>4/8/18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A7A4B-E81E-7949-81DD-9E378E63998D}" type="datetime1">
              <a:rPr lang="en-US" smtClean="0"/>
              <a:t>4/8/18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7F410-C392-4346-9B7D-AEFE047F7C9D}" type="datetime1">
              <a:rPr lang="en-US" smtClean="0"/>
              <a:t>4/8/18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AFF7-267A-1645-B787-76283E21934C}" type="datetime1">
              <a:rPr lang="en-US" smtClean="0"/>
              <a:t>4/8/18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D85D-82D1-E74A-8CD8-46FBADFD5774}" type="datetime1">
              <a:rPr lang="en-US" smtClean="0"/>
              <a:t>4/8/18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C0E9BCDD-BC81-3E44-8FA6-9527945B0973}" type="datetime1">
              <a:rPr lang="en-US" smtClean="0"/>
              <a:t>4/8/18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27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Nested </a:t>
            </a:r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7 due Friday, 4/13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Nested structures</a:t>
            </a:r>
          </a:p>
          <a:p>
            <a:pPr lvl="1"/>
            <a:r>
              <a:rPr lang="en-US" dirty="0" smtClean="0">
                <a:latin typeface="Arial" charset="0"/>
              </a:rPr>
              <a:t>PE4</a:t>
            </a:r>
            <a:r>
              <a:rPr lang="en-US" smtClean="0">
                <a:latin typeface="Arial" charset="0"/>
              </a:rPr>
              <a:t>: 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7E5AB-6C01-4D45-B0B3-BEF2AF847C33}" type="datetime1">
              <a:rPr lang="en-US" sz="1200" smtClean="0">
                <a:latin typeface="Garamond" charset="0"/>
              </a:rPr>
              <a:t>4/8/18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98832F-39EC-634E-83D7-DA0DC53FECB3}" type="datetime1">
              <a:rPr lang="en-US" sz="1200" smtClean="0">
                <a:latin typeface="Garamond" charset="0"/>
              </a:rPr>
              <a:t>4/8/18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PE4 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FCFCFA-F43D-EB45-8802-4D3EC56E93D2}" type="datetime1">
              <a:rPr lang="en-US" sz="1200" smtClean="0">
                <a:latin typeface="Garamond" charset="0"/>
                <a:cs typeface="Arial" charset="0"/>
              </a:rPr>
              <a:t>4/8/18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Given header files, main program</a:t>
            </a:r>
          </a:p>
          <a:p>
            <a:pPr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402BBE-13AE-7B45-BDF0-D84752D26674}" type="datetime1">
              <a:rPr lang="en-US" sz="1200" smtClean="0">
                <a:latin typeface="Garamond" charset="0"/>
              </a:rPr>
              <a:t>4/8/18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4/9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F3712D-912B-764A-83C7-61CD2887D0EC}" type="datetime1">
              <a:rPr lang="en-US" sz="1200" smtClean="0">
                <a:latin typeface="Garamond" charset="0"/>
              </a:rPr>
              <a:t>4/8/18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17265</TotalTime>
  <Words>380</Words>
  <Application>Microsoft Macintosh PowerPoint</Application>
  <PresentationFormat>On-screen Show (4:3)</PresentationFormat>
  <Paragraphs>73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Edge</vt:lpstr>
      <vt:lpstr>EECE.2160 ECE Application Programming</vt:lpstr>
      <vt:lpstr>Lecture outline</vt:lpstr>
      <vt:lpstr>Nested structures</vt:lpstr>
      <vt:lpstr>PE4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1754</cp:revision>
  <dcterms:created xsi:type="dcterms:W3CDTF">2006-04-03T05:03:01Z</dcterms:created>
  <dcterms:modified xsi:type="dcterms:W3CDTF">2018-04-09T03:43:48Z</dcterms:modified>
</cp:coreProperties>
</file>