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32" r:id="rId4"/>
    <p:sldId id="543" r:id="rId5"/>
    <p:sldId id="540" r:id="rId6"/>
    <p:sldId id="541" r:id="rId7"/>
    <p:sldId id="536" r:id="rId8"/>
    <p:sldId id="525" r:id="rId9"/>
    <p:sldId id="526" r:id="rId10"/>
    <p:sldId id="527" r:id="rId11"/>
    <p:sldId id="528" r:id="rId12"/>
    <p:sldId id="529" r:id="rId13"/>
    <p:sldId id="530" r:id="rId14"/>
    <p:sldId id="324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F3E66-FA87-42A8-887A-8CDD0A63C2DC}" v="1" dt="2019-12-08T01:33:36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5" d="100"/>
          <a:sy n="85" d="100"/>
        </p:scale>
        <p:origin x="89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CA9391F-865E-4C15-8E6A-BEBE0D9C2DBA}"/>
    <pc:docChg chg="modSld">
      <pc:chgData name="Geiger, Michael J" userId="13cae92b-b37c-450b-a449-82fcae19569d" providerId="ADAL" clId="{0CA9391F-865E-4C15-8E6A-BEBE0D9C2DBA}" dt="2019-12-08T01:33:30.709" v="25" actId="20577"/>
      <pc:docMkLst>
        <pc:docMk/>
      </pc:docMkLst>
      <pc:sldChg chg="modSp">
        <pc:chgData name="Geiger, Michael J" userId="13cae92b-b37c-450b-a449-82fcae19569d" providerId="ADAL" clId="{0CA9391F-865E-4C15-8E6A-BEBE0D9C2DBA}" dt="2019-12-08T01:33:10.950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0CA9391F-865E-4C15-8E6A-BEBE0D9C2DBA}" dt="2019-12-08T01:33:10.950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CA9391F-865E-4C15-8E6A-BEBE0D9C2DBA}" dt="2019-12-08T01:33:18.952" v="7" actId="6549"/>
        <pc:sldMkLst>
          <pc:docMk/>
          <pc:sldMk cId="0" sldId="257"/>
        </pc:sldMkLst>
        <pc:spChg chg="mod">
          <ac:chgData name="Geiger, Michael J" userId="13cae92b-b37c-450b-a449-82fcae19569d" providerId="ADAL" clId="{0CA9391F-865E-4C15-8E6A-BEBE0D9C2DBA}" dt="2019-12-08T01:33:18.952" v="7" actId="6549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CA9391F-865E-4C15-8E6A-BEBE0D9C2DBA}" dt="2019-12-08T01:33:30.709" v="25" actId="20577"/>
        <pc:sldMkLst>
          <pc:docMk/>
          <pc:sldMk cId="0" sldId="324"/>
        </pc:sldMkLst>
        <pc:spChg chg="mod">
          <ac:chgData name="Geiger, Michael J" userId="13cae92b-b37c-450b-a449-82fcae19569d" providerId="ADAL" clId="{0CA9391F-865E-4C15-8E6A-BEBE0D9C2DBA}" dt="2019-12-08T01:33:30.709" v="25" actId="20577"/>
          <ac:spMkLst>
            <pc:docMk/>
            <pc:sldMk cId="0" sldId="324"/>
            <ac:spMk id="235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B601A-6FB1-478F-989A-5391F3FC35BA}" type="datetime1">
              <a:rPr lang="en-US" smtClean="0"/>
              <a:t>12/7/2019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3390C-AAFC-4C46-80AF-74D34BA7AACA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5FC99E-8836-4267-A80B-CC10F45D441D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635-403D-47FA-AE6B-A5831EE54C0F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BCB68-0318-4971-B3D2-F633BE59796F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ED6B3-244E-4D94-87C1-B20E09B0AD00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6DD37-5541-400E-8137-0530008842BC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1803F-EA50-4CE3-AEBD-8D0BEF01EDAE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66569-743B-4522-B81C-7D4E9AD5B82B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58CDE-2DCB-4267-A913-CAF7DD09FE7B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DBAEE-4377-49AF-B3B6-173C2758E31E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3AEE5-1495-4611-B3D5-976D0C47E799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052D0-464C-4ED6-A364-6FD73164A912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9DA29D2-72DD-46A0-AE3E-B6A749F0A491}" type="datetime1">
              <a:rPr lang="en-US" smtClean="0"/>
              <a:t>12/7/2019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Character &amp; line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 (</a:t>
            </a:r>
            <a:r>
              <a:rPr lang="en-US" sz="2300" dirty="0">
                <a:latin typeface="Courier New" charset="0"/>
                <a:ea typeface="Courier New" charset="0"/>
                <a:cs typeface="Courier New" charset="0"/>
              </a:rPr>
              <a:t>puts(), </a:t>
            </a:r>
            <a:r>
              <a:rPr lang="en-US" sz="2300" dirty="0" err="1">
                <a:latin typeface="Courier New" charset="0"/>
                <a:ea typeface="Courier New" charset="0"/>
                <a:cs typeface="Courier New" charset="0"/>
              </a:rPr>
              <a:t>fputs</a:t>
            </a:r>
            <a:r>
              <a:rPr lang="en-US" sz="23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300" dirty="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Not significantly different than using </a:t>
            </a:r>
            <a:r>
              <a:rPr lang="en-US" sz="2000" dirty="0" err="1">
                <a:latin typeface="Courier New"/>
                <a:cs typeface="Courier New"/>
              </a:rPr>
              <a:t>printf</a:t>
            </a:r>
            <a:r>
              <a:rPr lang="en-US" sz="2000" dirty="0">
                <a:latin typeface="Courier New"/>
                <a:cs typeface="Courier New"/>
              </a:rPr>
              <a:t>()/</a:t>
            </a:r>
            <a:r>
              <a:rPr lang="en-US" sz="2000" dirty="0" err="1">
                <a:latin typeface="Courier New"/>
                <a:cs typeface="Courier New"/>
              </a:rPr>
              <a:t>fprintf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CA86DE-78DC-49BC-9777-2A1BB3C586E3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7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/>
              <a:t>Input: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while 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if 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(buffer,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32E996-716E-41D0-9078-F0756185D86E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8F10D4-69B8-4396-8B87-BE12087BF704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function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84C026-6D9A-47CF-A2F5-C6AB3322B404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Bitwise operators</a:t>
            </a:r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5F48ED-D1A4-40D9-9A7E-09E624EFC48B}" type="datetime1">
              <a:rPr lang="en-US" sz="1200" smtClean="0">
                <a:latin typeface="+mj-lt"/>
              </a:rPr>
              <a:t>12/7/2019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33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14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class</a:t>
            </a:r>
          </a:p>
          <a:p>
            <a:pPr lvl="1"/>
            <a:r>
              <a:rPr lang="en-US" dirty="0"/>
              <a:t>Review: binary file I/O</a:t>
            </a:r>
          </a:p>
          <a:p>
            <a:pPr lvl="1"/>
            <a:r>
              <a:rPr lang="en-US" dirty="0"/>
              <a:t>Character &amp;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4C01D7-1200-4B5D-B1DF-13A99C5CA318}" type="datetime1">
              <a:rPr lang="en-US" sz="1200" smtClean="0"/>
              <a:t>12/7/2019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>
                <a:cs typeface="Courier New" charset="0"/>
              </a:rPr>
              <a:t>Returns </a:t>
            </a:r>
            <a:r>
              <a:rPr lang="en-US" dirty="0">
                <a:latin typeface="Courier New" charset="0"/>
                <a:cs typeface="Courier New" charset="0"/>
              </a:rPr>
              <a:t>NULL</a:t>
            </a:r>
            <a:r>
              <a:rPr lang="en-US" dirty="0">
                <a:cs typeface="Courier New" charset="0"/>
              </a:rPr>
              <a:t> if file can’t be opened</a:t>
            </a: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Formatted I/O: 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sz="2800" i="1" dirty="0" err="1">
                <a:latin typeface="Arial" charset="0"/>
              </a:rPr>
              <a:t>file_handle</a:t>
            </a:r>
            <a:r>
              <a:rPr lang="en-US" sz="2800" i="1" dirty="0">
                <a:latin typeface="Arial" charset="0"/>
              </a:rPr>
              <a:t>, </a:t>
            </a:r>
            <a:r>
              <a:rPr lang="en-US" sz="2800" i="1" dirty="0" err="1">
                <a:latin typeface="Arial" charset="0"/>
              </a:rPr>
              <a:t>format_specifier</a:t>
            </a:r>
            <a:r>
              <a:rPr lang="en-US" sz="2800" i="1" dirty="0">
                <a:latin typeface="Arial" charset="0"/>
              </a:rPr>
              <a:t>, 0+ variables</a:t>
            </a:r>
            <a:r>
              <a:rPr lang="en-US" dirty="0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BA5FFF-7991-4019-A812-CC460BB648A0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964772-7008-49C7-B60E-DB7B8C17E789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4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Review: binary file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>
                <a:ea typeface="+mn-ea"/>
              </a:rPr>
              <a:t>pointer, element size, # elements, </a:t>
            </a:r>
            <a:r>
              <a:rPr lang="en-US" sz="2200" i="1" dirty="0" err="1">
                <a:ea typeface="+mn-ea"/>
              </a:rPr>
              <a:t>file_handle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>
                <a:ea typeface="+mn-ea"/>
              </a:rPr>
              <a:t>pointer, element size, # elements, </a:t>
            </a:r>
            <a:r>
              <a:rPr lang="en-US" sz="2200" i="1" dirty="0" err="1">
                <a:ea typeface="+mn-ea"/>
              </a:rPr>
              <a:t>file_handle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pointer: </a:t>
            </a:r>
            <a:r>
              <a:rPr lang="en-US" dirty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element size:</a:t>
            </a:r>
            <a:r>
              <a:rPr lang="en-US" dirty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>
                <a:ea typeface="+mn-ea"/>
                <a:cs typeface="Courier New" pitchFamily="49" charset="0"/>
              </a:rPr>
              <a:t># elements:</a:t>
            </a:r>
            <a:r>
              <a:rPr lang="en-US" dirty="0">
                <a:ea typeface="+mn-ea"/>
                <a:cs typeface="Courier New" pitchFamily="49" charset="0"/>
              </a:rPr>
              <a:t> Number of elements in array</a:t>
            </a:r>
            <a:endParaRPr lang="en-US" i="1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>
                <a:ea typeface="+mn-ea"/>
                <a:cs typeface="Courier New" pitchFamily="49" charset="0"/>
              </a:rPr>
              <a:t>file_handle</a:t>
            </a:r>
            <a:r>
              <a:rPr lang="en-US" i="1" dirty="0">
                <a:ea typeface="+mn-ea"/>
                <a:cs typeface="Courier New" pitchFamily="49" charset="0"/>
              </a:rPr>
              <a:t>:</a:t>
            </a:r>
            <a:r>
              <a:rPr lang="en-US" dirty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C43847-CD00-497D-8F16-FFBC450C74BA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</p:spTree>
    <p:extLst>
      <p:ext uri="{BB962C8B-B14F-4D97-AF65-F5344CB8AC3E}">
        <p14:creationId xmlns:p14="http://schemas.microsoft.com/office/powerpoint/2010/main" val="1037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binary file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CC1CC9-C4E6-4A52-A6C5-7F27E7E3A13B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Text files: 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there’s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Checking for error (binary only): </a:t>
            </a:r>
            <a:r>
              <a:rPr lang="en-US" sz="2800" dirty="0" err="1">
                <a:latin typeface="Courier New" charset="0"/>
                <a:cs typeface="Courier New" charset="0"/>
              </a:rPr>
              <a:t>ferror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cs typeface="Courier New" charset="0"/>
              </a:rPr>
              <a:t>file_handle</a:t>
            </a:r>
            <a:r>
              <a:rPr lang="en-US" sz="2800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EF0CF7-CB3B-42D9-BF65-B1740E25C3C3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>
                <a:ea typeface="+mn-ea"/>
              </a:rPr>
              <a:t>Output functions: send single character to output stream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fputc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putchar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>
                <a:ea typeface="+mn-ea"/>
              </a:rPr>
              <a:t>Not significantly different than using </a:t>
            </a:r>
            <a:r>
              <a:rPr lang="en-US" dirty="0" err="1">
                <a:latin typeface="Courier New"/>
                <a:ea typeface="+mn-ea"/>
                <a:cs typeface="Courier New"/>
              </a:rPr>
              <a:t>printf</a:t>
            </a:r>
            <a:r>
              <a:rPr lang="en-US" dirty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>
                <a:latin typeface="Courier New"/>
                <a:ea typeface="+mn-ea"/>
                <a:cs typeface="Courier New"/>
              </a:rPr>
              <a:t>fprintf</a:t>
            </a:r>
            <a:r>
              <a:rPr lang="en-US" dirty="0">
                <a:latin typeface="Courier New"/>
                <a:ea typeface="+mn-ea"/>
                <a:cs typeface="Courier New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1" charset="2"/>
              <a:buChar char="n"/>
              <a:defRPr/>
            </a:pPr>
            <a:r>
              <a:rPr lang="en-US" dirty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/>
              <a:t>Macro: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c, FILE *stream);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F4946D-5B3F-4D3B-8883-D466E45A6350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0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E080-565F-4817-8435-52007FC70F61}" type="datetime1">
              <a:rPr lang="en-US" smtClean="0">
                <a:latin typeface="Garamond" charset="0"/>
              </a:rPr>
              <a:t>12/7/2019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9048</TotalTime>
  <Words>1160</Words>
  <Application>Microsoft Office PowerPoint</Application>
  <PresentationFormat>On-screen Show (4:3)</PresentationFormat>
  <Paragraphs>197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Review: File I/O</vt:lpstr>
      <vt:lpstr>Review: Generic I/O</vt:lpstr>
      <vt:lpstr>Review: binary file I/O</vt:lpstr>
      <vt:lpstr>Review: binary file I/O (cont.)</vt:lpstr>
      <vt:lpstr>Review: 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1822</cp:revision>
  <dcterms:created xsi:type="dcterms:W3CDTF">2006-04-03T05:03:01Z</dcterms:created>
  <dcterms:modified xsi:type="dcterms:W3CDTF">2019-12-08T01:33:39Z</dcterms:modified>
</cp:coreProperties>
</file>