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86" r:id="rId4"/>
    <p:sldId id="473" r:id="rId5"/>
    <p:sldId id="419" r:id="rId6"/>
    <p:sldId id="482" r:id="rId7"/>
    <p:sldId id="485" r:id="rId8"/>
    <p:sldId id="487" r:id="rId9"/>
    <p:sldId id="406" r:id="rId10"/>
    <p:sldId id="414" r:id="rId11"/>
    <p:sldId id="410" r:id="rId12"/>
    <p:sldId id="413" r:id="rId13"/>
    <p:sldId id="411" r:id="rId14"/>
    <p:sldId id="387" r:id="rId15"/>
    <p:sldId id="390" r:id="rId16"/>
    <p:sldId id="488" r:id="rId17"/>
    <p:sldId id="385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B9361-81D3-4B7B-BCA6-25FC6CF0DE72}" v="96" dt="2019-03-29T14:26:24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91" d="100"/>
          <a:sy n="91" d="100"/>
        </p:scale>
        <p:origin x="6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A2BB9361-81D3-4B7B-BCA6-25FC6CF0DE72}"/>
    <pc:docChg chg="undo redo custSel addSld delSld modSld">
      <pc:chgData name="Geiger, Michael J" userId="13cae92b-b37c-450b-a449-82fcae19569d" providerId="ADAL" clId="{A2BB9361-81D3-4B7B-BCA6-25FC6CF0DE72}" dt="2019-03-29T14:25:58.092" v="1230" actId="20577"/>
      <pc:docMkLst>
        <pc:docMk/>
      </pc:docMkLst>
      <pc:sldChg chg="modSp">
        <pc:chgData name="Geiger, Michael J" userId="13cae92b-b37c-450b-a449-82fcae19569d" providerId="ADAL" clId="{A2BB9361-81D3-4B7B-BCA6-25FC6CF0DE72}" dt="2019-03-29T13:55:43.782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A2BB9361-81D3-4B7B-BCA6-25FC6CF0DE72}" dt="2019-03-29T13:55:43.782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A2BB9361-81D3-4B7B-BCA6-25FC6CF0DE72}" dt="2019-03-29T13:56:12.020" v="13" actId="20577"/>
        <pc:sldMkLst>
          <pc:docMk/>
          <pc:sldMk cId="0" sldId="257"/>
        </pc:sldMkLst>
        <pc:spChg chg="mod">
          <ac:chgData name="Geiger, Michael J" userId="13cae92b-b37c-450b-a449-82fcae19569d" providerId="ADAL" clId="{A2BB9361-81D3-4B7B-BCA6-25FC6CF0DE72}" dt="2019-03-29T13:56:12.020" v="13" actId="20577"/>
          <ac:spMkLst>
            <pc:docMk/>
            <pc:sldMk cId="0" sldId="257"/>
            <ac:spMk id="4099" creationId="{00000000-0000-0000-0000-000000000000}"/>
          </ac:spMkLst>
        </pc:spChg>
      </pc:sldChg>
      <pc:sldChg chg="add">
        <pc:chgData name="Geiger, Michael J" userId="13cae92b-b37c-450b-a449-82fcae19569d" providerId="ADAL" clId="{A2BB9361-81D3-4B7B-BCA6-25FC6CF0DE72}" dt="2019-03-29T14:10:30.166" v="300"/>
        <pc:sldMkLst>
          <pc:docMk/>
          <pc:sldMk cId="1833075819" sldId="387"/>
        </pc:sldMkLst>
      </pc:sldChg>
      <pc:sldChg chg="add del">
        <pc:chgData name="Geiger, Michael J" userId="13cae92b-b37c-450b-a449-82fcae19569d" providerId="ADAL" clId="{A2BB9361-81D3-4B7B-BCA6-25FC6CF0DE72}" dt="2019-03-29T14:11:23.150" v="313"/>
        <pc:sldMkLst>
          <pc:docMk/>
          <pc:sldMk cId="1310556470" sldId="388"/>
        </pc:sldMkLst>
      </pc:sldChg>
      <pc:sldChg chg="modSp add">
        <pc:chgData name="Geiger, Michael J" userId="13cae92b-b37c-450b-a449-82fcae19569d" providerId="ADAL" clId="{A2BB9361-81D3-4B7B-BCA6-25FC6CF0DE72}" dt="2019-03-29T14:16:51.347" v="636" actId="20577"/>
        <pc:sldMkLst>
          <pc:docMk/>
          <pc:sldMk cId="2832773255" sldId="390"/>
        </pc:sldMkLst>
        <pc:spChg chg="mod">
          <ac:chgData name="Geiger, Michael J" userId="13cae92b-b37c-450b-a449-82fcae19569d" providerId="ADAL" clId="{A2BB9361-81D3-4B7B-BCA6-25FC6CF0DE72}" dt="2019-03-29T14:11:49.233" v="345" actId="20577"/>
          <ac:spMkLst>
            <pc:docMk/>
            <pc:sldMk cId="2832773255" sldId="390"/>
            <ac:spMk id="2" creationId="{00000000-0000-0000-0000-000000000000}"/>
          </ac:spMkLst>
        </pc:spChg>
        <pc:spChg chg="mod">
          <ac:chgData name="Geiger, Michael J" userId="13cae92b-b37c-450b-a449-82fcae19569d" providerId="ADAL" clId="{A2BB9361-81D3-4B7B-BCA6-25FC6CF0DE72}" dt="2019-03-29T14:16:51.347" v="636" actId="20577"/>
          <ac:spMkLst>
            <pc:docMk/>
            <pc:sldMk cId="2832773255" sldId="390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A2BB9361-81D3-4B7B-BCA6-25FC6CF0DE72}" dt="2019-03-29T14:10:42.992" v="304" actId="2696"/>
        <pc:sldMkLst>
          <pc:docMk/>
          <pc:sldMk cId="2325461793" sldId="395"/>
        </pc:sldMkLst>
      </pc:sldChg>
      <pc:sldChg chg="modSp add">
        <pc:chgData name="Geiger, Michael J" userId="13cae92b-b37c-450b-a449-82fcae19569d" providerId="ADAL" clId="{A2BB9361-81D3-4B7B-BCA6-25FC6CF0DE72}" dt="2019-03-29T14:18:10.553" v="679" actId="6549"/>
        <pc:sldMkLst>
          <pc:docMk/>
          <pc:sldMk cId="3743861236" sldId="406"/>
        </pc:sldMkLst>
        <pc:spChg chg="mod">
          <ac:chgData name="Geiger, Michael J" userId="13cae92b-b37c-450b-a449-82fcae19569d" providerId="ADAL" clId="{A2BB9361-81D3-4B7B-BCA6-25FC6CF0DE72}" dt="2019-03-29T14:18:10.553" v="679" actId="6549"/>
          <ac:spMkLst>
            <pc:docMk/>
            <pc:sldMk cId="3743861236" sldId="406"/>
            <ac:spMk id="2" creationId="{00000000-0000-0000-0000-000000000000}"/>
          </ac:spMkLst>
        </pc:spChg>
      </pc:sldChg>
      <pc:sldChg chg="add">
        <pc:chgData name="Geiger, Michael J" userId="13cae92b-b37c-450b-a449-82fcae19569d" providerId="ADAL" clId="{A2BB9361-81D3-4B7B-BCA6-25FC6CF0DE72}" dt="2019-03-29T14:17:25.366" v="637"/>
        <pc:sldMkLst>
          <pc:docMk/>
          <pc:sldMk cId="1936137432" sldId="410"/>
        </pc:sldMkLst>
      </pc:sldChg>
      <pc:sldChg chg="modSp add modAnim">
        <pc:chgData name="Geiger, Michael J" userId="13cae92b-b37c-450b-a449-82fcae19569d" providerId="ADAL" clId="{A2BB9361-81D3-4B7B-BCA6-25FC6CF0DE72}" dt="2019-03-29T14:22:19.155" v="786" actId="20577"/>
        <pc:sldMkLst>
          <pc:docMk/>
          <pc:sldMk cId="1903447627" sldId="411"/>
        </pc:sldMkLst>
        <pc:spChg chg="mod">
          <ac:chgData name="Geiger, Michael J" userId="13cae92b-b37c-450b-a449-82fcae19569d" providerId="ADAL" clId="{A2BB9361-81D3-4B7B-BCA6-25FC6CF0DE72}" dt="2019-03-29T14:21:17.632" v="712" actId="20577"/>
          <ac:spMkLst>
            <pc:docMk/>
            <pc:sldMk cId="1903447627" sldId="411"/>
            <ac:spMk id="2" creationId="{00000000-0000-0000-0000-000000000000}"/>
          </ac:spMkLst>
        </pc:spChg>
        <pc:spChg chg="mod">
          <ac:chgData name="Geiger, Michael J" userId="13cae92b-b37c-450b-a449-82fcae19569d" providerId="ADAL" clId="{A2BB9361-81D3-4B7B-BCA6-25FC6CF0DE72}" dt="2019-03-29T14:22:19.155" v="786" actId="20577"/>
          <ac:spMkLst>
            <pc:docMk/>
            <pc:sldMk cId="1903447627" sldId="411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A2BB9361-81D3-4B7B-BCA6-25FC6CF0DE72}" dt="2019-03-29T14:20:51.250" v="703" actId="6549"/>
        <pc:sldMkLst>
          <pc:docMk/>
          <pc:sldMk cId="2259401249" sldId="413"/>
        </pc:sldMkLst>
        <pc:spChg chg="mod">
          <ac:chgData name="Geiger, Michael J" userId="13cae92b-b37c-450b-a449-82fcae19569d" providerId="ADAL" clId="{A2BB9361-81D3-4B7B-BCA6-25FC6CF0DE72}" dt="2019-03-29T14:20:51.250" v="703" actId="6549"/>
          <ac:spMkLst>
            <pc:docMk/>
            <pc:sldMk cId="2259401249" sldId="413"/>
            <ac:spMk id="2" creationId="{00000000-0000-0000-0000-000000000000}"/>
          </ac:spMkLst>
        </pc:spChg>
      </pc:sldChg>
      <pc:sldChg chg="modSp add">
        <pc:chgData name="Geiger, Michael J" userId="13cae92b-b37c-450b-a449-82fcae19569d" providerId="ADAL" clId="{A2BB9361-81D3-4B7B-BCA6-25FC6CF0DE72}" dt="2019-03-29T14:20:30.961" v="687" actId="20577"/>
        <pc:sldMkLst>
          <pc:docMk/>
          <pc:sldMk cId="3775621293" sldId="414"/>
        </pc:sldMkLst>
        <pc:spChg chg="mod">
          <ac:chgData name="Geiger, Michael J" userId="13cae92b-b37c-450b-a449-82fcae19569d" providerId="ADAL" clId="{A2BB9361-81D3-4B7B-BCA6-25FC6CF0DE72}" dt="2019-03-29T14:20:30.961" v="687" actId="20577"/>
          <ac:spMkLst>
            <pc:docMk/>
            <pc:sldMk cId="3775621293" sldId="414"/>
            <ac:spMk id="2" creationId="{00000000-0000-0000-0000-000000000000}"/>
          </ac:spMkLst>
        </pc:spChg>
      </pc:sldChg>
      <pc:sldChg chg="del">
        <pc:chgData name="Geiger, Michael J" userId="13cae92b-b37c-450b-a449-82fcae19569d" providerId="ADAL" clId="{A2BB9361-81D3-4B7B-BCA6-25FC6CF0DE72}" dt="2019-03-29T13:58:24.092" v="135" actId="2696"/>
        <pc:sldMkLst>
          <pc:docMk/>
          <pc:sldMk cId="2246983157" sldId="418"/>
        </pc:sldMkLst>
      </pc:sldChg>
      <pc:sldChg chg="del">
        <pc:chgData name="Geiger, Michael J" userId="13cae92b-b37c-450b-a449-82fcae19569d" providerId="ADAL" clId="{A2BB9361-81D3-4B7B-BCA6-25FC6CF0DE72}" dt="2019-03-29T14:06:45.972" v="138" actId="2696"/>
        <pc:sldMkLst>
          <pc:docMk/>
          <pc:sldMk cId="2177467084" sldId="420"/>
        </pc:sldMkLst>
      </pc:sldChg>
      <pc:sldChg chg="del">
        <pc:chgData name="Geiger, Michael J" userId="13cae92b-b37c-450b-a449-82fcae19569d" providerId="ADAL" clId="{A2BB9361-81D3-4B7B-BCA6-25FC6CF0DE72}" dt="2019-03-29T14:06:47.471" v="139" actId="2696"/>
        <pc:sldMkLst>
          <pc:docMk/>
          <pc:sldMk cId="292993506" sldId="421"/>
        </pc:sldMkLst>
      </pc:sldChg>
      <pc:sldChg chg="del">
        <pc:chgData name="Geiger, Michael J" userId="13cae92b-b37c-450b-a449-82fcae19569d" providerId="ADAL" clId="{A2BB9361-81D3-4B7B-BCA6-25FC6CF0DE72}" dt="2019-03-29T14:06:50.066" v="140" actId="2696"/>
        <pc:sldMkLst>
          <pc:docMk/>
          <pc:sldMk cId="4113755683" sldId="424"/>
        </pc:sldMkLst>
      </pc:sldChg>
      <pc:sldChg chg="del">
        <pc:chgData name="Geiger, Michael J" userId="13cae92b-b37c-450b-a449-82fcae19569d" providerId="ADAL" clId="{A2BB9361-81D3-4B7B-BCA6-25FC6CF0DE72}" dt="2019-03-29T14:07:01.776" v="141" actId="2696"/>
        <pc:sldMkLst>
          <pc:docMk/>
          <pc:sldMk cId="2787350132" sldId="425"/>
        </pc:sldMkLst>
      </pc:sldChg>
      <pc:sldChg chg="modSp del">
        <pc:chgData name="Geiger, Michael J" userId="13cae92b-b37c-450b-a449-82fcae19569d" providerId="ADAL" clId="{A2BB9361-81D3-4B7B-BCA6-25FC6CF0DE72}" dt="2019-03-29T14:09:12.468" v="299" actId="2696"/>
        <pc:sldMkLst>
          <pc:docMk/>
          <pc:sldMk cId="381879794" sldId="426"/>
        </pc:sldMkLst>
        <pc:spChg chg="mod">
          <ac:chgData name="Geiger, Michael J" userId="13cae92b-b37c-450b-a449-82fcae19569d" providerId="ADAL" clId="{A2BB9361-81D3-4B7B-BCA6-25FC6CF0DE72}" dt="2019-03-29T14:07:13.335" v="143" actId="27636"/>
          <ac:spMkLst>
            <pc:docMk/>
            <pc:sldMk cId="381879794" sldId="426"/>
            <ac:spMk id="3" creationId="{00000000-0000-0000-0000-000000000000}"/>
          </ac:spMkLst>
        </pc:spChg>
      </pc:sldChg>
      <pc:sldChg chg="modSp del">
        <pc:chgData name="Geiger, Michael J" userId="13cae92b-b37c-450b-a449-82fcae19569d" providerId="ADAL" clId="{A2BB9361-81D3-4B7B-BCA6-25FC6CF0DE72}" dt="2019-03-29T14:17:38.636" v="638" actId="2696"/>
        <pc:sldMkLst>
          <pc:docMk/>
          <pc:sldMk cId="2446365329" sldId="427"/>
        </pc:sldMkLst>
        <pc:spChg chg="mod">
          <ac:chgData name="Geiger, Michael J" userId="13cae92b-b37c-450b-a449-82fcae19569d" providerId="ADAL" clId="{A2BB9361-81D3-4B7B-BCA6-25FC6CF0DE72}" dt="2019-03-29T14:10:55.123" v="311" actId="20577"/>
          <ac:spMkLst>
            <pc:docMk/>
            <pc:sldMk cId="2446365329" sldId="427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A2BB9361-81D3-4B7B-BCA6-25FC6CF0DE72}" dt="2019-03-29T14:17:42.636" v="639" actId="2696"/>
        <pc:sldMkLst>
          <pc:docMk/>
          <pc:sldMk cId="443056878" sldId="428"/>
        </pc:sldMkLst>
      </pc:sldChg>
      <pc:sldChg chg="del">
        <pc:chgData name="Geiger, Michael J" userId="13cae92b-b37c-450b-a449-82fcae19569d" providerId="ADAL" clId="{A2BB9361-81D3-4B7B-BCA6-25FC6CF0DE72}" dt="2019-03-29T14:10:38.252" v="301" actId="2696"/>
        <pc:sldMkLst>
          <pc:docMk/>
          <pc:sldMk cId="1334276693" sldId="430"/>
        </pc:sldMkLst>
      </pc:sldChg>
      <pc:sldChg chg="del">
        <pc:chgData name="Geiger, Michael J" userId="13cae92b-b37c-450b-a449-82fcae19569d" providerId="ADAL" clId="{A2BB9361-81D3-4B7B-BCA6-25FC6CF0DE72}" dt="2019-03-29T14:10:39.979" v="302" actId="2696"/>
        <pc:sldMkLst>
          <pc:docMk/>
          <pc:sldMk cId="2296071727" sldId="431"/>
        </pc:sldMkLst>
      </pc:sldChg>
      <pc:sldChg chg="del">
        <pc:chgData name="Geiger, Michael J" userId="13cae92b-b37c-450b-a449-82fcae19569d" providerId="ADAL" clId="{A2BB9361-81D3-4B7B-BCA6-25FC6CF0DE72}" dt="2019-03-29T14:10:41.370" v="303" actId="2696"/>
        <pc:sldMkLst>
          <pc:docMk/>
          <pc:sldMk cId="3268822700" sldId="432"/>
        </pc:sldMkLst>
      </pc:sldChg>
      <pc:sldChg chg="add">
        <pc:chgData name="Geiger, Michael J" userId="13cae92b-b37c-450b-a449-82fcae19569d" providerId="ADAL" clId="{A2BB9361-81D3-4B7B-BCA6-25FC6CF0DE72}" dt="2019-03-29T13:59:07.504" v="136"/>
        <pc:sldMkLst>
          <pc:docMk/>
          <pc:sldMk cId="2197499934" sldId="473"/>
        </pc:sldMkLst>
      </pc:sldChg>
      <pc:sldChg chg="modSp add">
        <pc:chgData name="Geiger, Michael J" userId="13cae92b-b37c-450b-a449-82fcae19569d" providerId="ADAL" clId="{A2BB9361-81D3-4B7B-BCA6-25FC6CF0DE72}" dt="2019-03-29T14:08:56.551" v="298" actId="20577"/>
        <pc:sldMkLst>
          <pc:docMk/>
          <pc:sldMk cId="372872252" sldId="482"/>
        </pc:sldMkLst>
        <pc:spChg chg="mod">
          <ac:chgData name="Geiger, Michael J" userId="13cae92b-b37c-450b-a449-82fcae19569d" providerId="ADAL" clId="{A2BB9361-81D3-4B7B-BCA6-25FC6CF0DE72}" dt="2019-03-29T14:08:56.551" v="298" actId="20577"/>
          <ac:spMkLst>
            <pc:docMk/>
            <pc:sldMk cId="372872252" sldId="482"/>
            <ac:spMk id="12291" creationId="{00000000-0000-0000-0000-000000000000}"/>
          </ac:spMkLst>
        </pc:spChg>
      </pc:sldChg>
      <pc:sldChg chg="add">
        <pc:chgData name="Geiger, Michael J" userId="13cae92b-b37c-450b-a449-82fcae19569d" providerId="ADAL" clId="{A2BB9361-81D3-4B7B-BCA6-25FC6CF0DE72}" dt="2019-03-29T14:06:41.772" v="137"/>
        <pc:sldMkLst>
          <pc:docMk/>
          <pc:sldMk cId="1300718367" sldId="485"/>
        </pc:sldMkLst>
      </pc:sldChg>
      <pc:sldChg chg="modSp add">
        <pc:chgData name="Geiger, Michael J" userId="13cae92b-b37c-450b-a449-82fcae19569d" providerId="ADAL" clId="{A2BB9361-81D3-4B7B-BCA6-25FC6CF0DE72}" dt="2019-03-29T13:57:56.185" v="134" actId="20577"/>
        <pc:sldMkLst>
          <pc:docMk/>
          <pc:sldMk cId="1229587195" sldId="486"/>
        </pc:sldMkLst>
        <pc:spChg chg="mod">
          <ac:chgData name="Geiger, Michael J" userId="13cae92b-b37c-450b-a449-82fcae19569d" providerId="ADAL" clId="{A2BB9361-81D3-4B7B-BCA6-25FC6CF0DE72}" dt="2019-03-29T13:56:31.033" v="16" actId="20577"/>
          <ac:spMkLst>
            <pc:docMk/>
            <pc:sldMk cId="1229587195" sldId="486"/>
            <ac:spMk id="6146" creationId="{00000000-0000-0000-0000-000000000000}"/>
          </ac:spMkLst>
        </pc:spChg>
        <pc:spChg chg="mod">
          <ac:chgData name="Geiger, Michael J" userId="13cae92b-b37c-450b-a449-82fcae19569d" providerId="ADAL" clId="{A2BB9361-81D3-4B7B-BCA6-25FC6CF0DE72}" dt="2019-03-29T13:57:56.185" v="134" actId="20577"/>
          <ac:spMkLst>
            <pc:docMk/>
            <pc:sldMk cId="1229587195" sldId="486"/>
            <ac:spMk id="6147" creationId="{00000000-0000-0000-0000-000000000000}"/>
          </ac:spMkLst>
        </pc:spChg>
      </pc:sldChg>
      <pc:sldChg chg="add">
        <pc:chgData name="Geiger, Michael J" userId="13cae92b-b37c-450b-a449-82fcae19569d" providerId="ADAL" clId="{A2BB9361-81D3-4B7B-BCA6-25FC6CF0DE72}" dt="2019-03-29T14:06:41.772" v="137"/>
        <pc:sldMkLst>
          <pc:docMk/>
          <pc:sldMk cId="2131100831" sldId="487"/>
        </pc:sldMkLst>
      </pc:sldChg>
      <pc:sldChg chg="modSp add">
        <pc:chgData name="Geiger, Michael J" userId="13cae92b-b37c-450b-a449-82fcae19569d" providerId="ADAL" clId="{A2BB9361-81D3-4B7B-BCA6-25FC6CF0DE72}" dt="2019-03-29T14:25:58.092" v="1230" actId="20577"/>
        <pc:sldMkLst>
          <pc:docMk/>
          <pc:sldMk cId="2700018160" sldId="488"/>
        </pc:sldMkLst>
        <pc:spChg chg="mod">
          <ac:chgData name="Geiger, Michael J" userId="13cae92b-b37c-450b-a449-82fcae19569d" providerId="ADAL" clId="{A2BB9361-81D3-4B7B-BCA6-25FC6CF0DE72}" dt="2019-03-29T14:23:18.536" v="807" actId="20577"/>
          <ac:spMkLst>
            <pc:docMk/>
            <pc:sldMk cId="2700018160" sldId="488"/>
            <ac:spMk id="2" creationId="{71E8A3D3-18FA-418D-9792-98A0148B45C6}"/>
          </ac:spMkLst>
        </pc:spChg>
        <pc:spChg chg="mod">
          <ac:chgData name="Geiger, Michael J" userId="13cae92b-b37c-450b-a449-82fcae19569d" providerId="ADAL" clId="{A2BB9361-81D3-4B7B-BCA6-25FC6CF0DE72}" dt="2019-03-29T14:25:58.092" v="1230" actId="20577"/>
          <ac:spMkLst>
            <pc:docMk/>
            <pc:sldMk cId="2700018160" sldId="488"/>
            <ac:spMk id="3" creationId="{87F34FFF-DB6E-4CA9-8207-0C8409681B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CC764-0997-4A67-AE6B-D8619C8D71C9}" type="datetime1">
              <a:rPr lang="en-US" smtClean="0"/>
              <a:t>3/29/2019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535BB-B881-4313-B04C-E36AA1E10E99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492DA-90FE-4F67-B278-581D8DAD7073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55E08-44E5-4AD0-B886-18DAB75FD447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7C960-92B0-4EB8-8E02-503C85D7C9A9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7BE33-2430-4839-BFCD-835449FA7A57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1C27A-998A-4A49-A200-47960C6370A6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E56AD-E61F-4220-9E4D-2F4063B83E7A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473E3-53A5-4C6E-A3A3-C897CA3E4F36}" type="datetime1">
              <a:rPr lang="en-US" smtClean="0"/>
              <a:t>3/29/2019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80D4F-3E61-4903-9D2A-1F03F81389A6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2AE866-0043-4FF4-976E-254ADFEB14F2}" type="datetime1">
              <a:rPr lang="en-US" smtClean="0"/>
              <a:t>3/29/2019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560134-2ED3-439F-AE2A-1C433499F662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4B9279-8D50-4E8F-B694-26384B4CDD9D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54C3B60-68C6-496D-A08F-0DF2258756D6}" type="datetime1">
              <a:rPr lang="en-US" smtClean="0"/>
              <a:t>3/29/2019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Default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828" y="1143000"/>
            <a:ext cx="8229600" cy="49879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Prototypes can specify default values</a:t>
            </a:r>
          </a:p>
          <a:p>
            <a:r>
              <a:rPr lang="en-US" dirty="0"/>
              <a:t>Example: </a:t>
            </a:r>
            <a:r>
              <a:rPr lang="en-US" dirty="0">
                <a:latin typeface="Courier New"/>
                <a:cs typeface="Courier New"/>
              </a:rPr>
              <a:t>Stack</a:t>
            </a:r>
            <a:r>
              <a:rPr lang="en-US" dirty="0"/>
              <a:t> constructor in .h file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Stack(unsigned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>
                <a:latin typeface="Courier New"/>
                <a:cs typeface="Courier New"/>
              </a:rPr>
              <a:t> = 1024);</a:t>
            </a:r>
            <a:endParaRPr lang="en-US" dirty="0"/>
          </a:p>
          <a:p>
            <a:pPr lvl="1"/>
            <a:r>
              <a:rPr lang="en-US" dirty="0"/>
              <a:t>If argument provided,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/>
              <a:t> = argument</a:t>
            </a:r>
          </a:p>
          <a:p>
            <a:pPr lvl="1"/>
            <a:r>
              <a:rPr lang="en-US" dirty="0"/>
              <a:t>Otherwise,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/>
              <a:t> = 1024</a:t>
            </a:r>
          </a:p>
          <a:p>
            <a:r>
              <a:rPr lang="en-US" dirty="0"/>
              <a:t>This constructor: default &amp; parameterized!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Stack S1(256);	</a:t>
            </a:r>
            <a:r>
              <a:rPr lang="en-US" dirty="0">
                <a:sym typeface="Wingdings"/>
              </a:rPr>
              <a:t> creates stack w/max size 256</a:t>
            </a:r>
          </a:p>
          <a:p>
            <a:pPr lvl="1">
              <a:tabLst>
                <a:tab pos="3149600" algn="l"/>
              </a:tabLst>
            </a:pPr>
            <a:r>
              <a:rPr lang="en-US" dirty="0">
                <a:latin typeface="Courier New"/>
                <a:cs typeface="Courier New"/>
                <a:sym typeface="Wingdings"/>
              </a:rPr>
              <a:t>Stack S2;</a:t>
            </a:r>
            <a:r>
              <a:rPr lang="en-US" dirty="0">
                <a:cs typeface="Courier New"/>
                <a:sym typeface="Wingdings"/>
              </a:rPr>
              <a:t>		</a:t>
            </a:r>
            <a:r>
              <a:rPr lang="en-US" dirty="0">
                <a:sym typeface="Wingdings"/>
              </a:rPr>
              <a:t> creates stack w/max size 1024</a:t>
            </a:r>
          </a:p>
          <a:p>
            <a:pPr>
              <a:tabLst>
                <a:tab pos="3319463" algn="l"/>
              </a:tabLst>
            </a:pPr>
            <a:r>
              <a:rPr lang="en-US" dirty="0">
                <a:sym typeface="Wingdings"/>
              </a:rPr>
              <a:t>Can be generalized to any function</a:t>
            </a:r>
          </a:p>
          <a:p>
            <a:pPr lvl="1">
              <a:tabLst>
                <a:tab pos="3319463" algn="l"/>
              </a:tabLst>
            </a:pPr>
            <a:r>
              <a:rPr lang="en-US" dirty="0">
                <a:sym typeface="Wingdings"/>
              </a:rPr>
              <a:t>Given prototype </a:t>
            </a:r>
            <a:r>
              <a:rPr lang="en-US" dirty="0" err="1">
                <a:latin typeface="Courier New"/>
                <a:cs typeface="Courier New"/>
                <a:sym typeface="Wingdings"/>
              </a:rPr>
              <a:t>int</a:t>
            </a:r>
            <a:r>
              <a:rPr lang="en-US" dirty="0">
                <a:latin typeface="Courier New"/>
                <a:cs typeface="Courier New"/>
                <a:sym typeface="Wingdings"/>
              </a:rPr>
              <a:t> f(</a:t>
            </a:r>
            <a:r>
              <a:rPr lang="en-US" dirty="0" err="1">
                <a:latin typeface="Courier New"/>
                <a:cs typeface="Courier New"/>
                <a:sym typeface="Wingdings"/>
              </a:rPr>
              <a:t>int</a:t>
            </a:r>
            <a:r>
              <a:rPr lang="en-US" dirty="0">
                <a:latin typeface="Courier New"/>
                <a:cs typeface="Courier New"/>
                <a:sym typeface="Wingdings"/>
              </a:rPr>
              <a:t> a, </a:t>
            </a:r>
            <a:r>
              <a:rPr lang="en-US" dirty="0" err="1">
                <a:latin typeface="Courier New"/>
                <a:cs typeface="Courier New"/>
                <a:sym typeface="Wingdings"/>
              </a:rPr>
              <a:t>int</a:t>
            </a:r>
            <a:r>
              <a:rPr lang="en-US" dirty="0">
                <a:latin typeface="Courier New"/>
                <a:cs typeface="Courier New"/>
                <a:sym typeface="Wingdings"/>
              </a:rPr>
              <a:t> b=10);</a:t>
            </a:r>
          </a:p>
          <a:p>
            <a:pPr lvl="1">
              <a:tabLst>
                <a:tab pos="3319463" algn="l"/>
              </a:tabLst>
            </a:pPr>
            <a:r>
              <a:rPr lang="en-US" dirty="0">
                <a:latin typeface="Courier New"/>
                <a:cs typeface="Courier New"/>
                <a:sym typeface="Wingdings"/>
              </a:rPr>
              <a:t>x = f(5, 15);	 a = 5, b = 15</a:t>
            </a:r>
          </a:p>
          <a:p>
            <a:pPr lvl="1">
              <a:tabLst>
                <a:tab pos="3319463" algn="l"/>
              </a:tabLst>
            </a:pPr>
            <a:r>
              <a:rPr lang="en-US" dirty="0">
                <a:latin typeface="Courier New"/>
                <a:cs typeface="Courier New"/>
                <a:sym typeface="Wingdings"/>
              </a:rPr>
              <a:t>y = f(-1);	 a = -1, b = 10</a:t>
            </a:r>
          </a:p>
          <a:p>
            <a:pPr lvl="1">
              <a:tabLst>
                <a:tab pos="3319463" algn="l"/>
              </a:tabLs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1A1E-0065-43B4-9BD7-327F3ED8870C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2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dynamic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constructor simply initialize data members?</a:t>
            </a:r>
          </a:p>
          <a:p>
            <a:pPr lvl="1"/>
            <a:r>
              <a:rPr lang="en-US" dirty="0"/>
              <a:t>What’s wrong with following constructor?</a:t>
            </a:r>
          </a:p>
          <a:p>
            <a:pPr marL="327025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Stack::Stack(unsigned </a:t>
            </a:r>
            <a:r>
              <a:rPr lang="en-US" sz="2400" dirty="0" err="1">
                <a:latin typeface="Courier New"/>
                <a:cs typeface="Courier New"/>
              </a:rPr>
              <a:t>maxSize</a:t>
            </a:r>
            <a:r>
              <a:rPr lang="en-US" sz="2400" dirty="0">
                <a:latin typeface="Courier New"/>
                <a:cs typeface="Courier New"/>
              </a:rPr>
              <a:t> = 1024) : 	</a:t>
            </a:r>
            <a:r>
              <a:rPr lang="en-US" sz="2400" dirty="0" err="1">
                <a:latin typeface="Courier New"/>
                <a:cs typeface="Courier New"/>
              </a:rPr>
              <a:t>tos</a:t>
            </a:r>
            <a:r>
              <a:rPr lang="en-US" sz="2400" dirty="0">
                <a:latin typeface="Courier New"/>
                <a:cs typeface="Courier New"/>
              </a:rPr>
              <a:t>(-1), cap(</a:t>
            </a:r>
            <a:r>
              <a:rPr lang="en-US" sz="2400" dirty="0" err="1">
                <a:latin typeface="Courier New"/>
                <a:cs typeface="Courier New"/>
              </a:rPr>
              <a:t>maxSize</a:t>
            </a:r>
            <a:r>
              <a:rPr lang="en-US" sz="2400" dirty="0">
                <a:latin typeface="Courier New"/>
                <a:cs typeface="Courier New"/>
              </a:rPr>
              <a:t>) {}</a:t>
            </a:r>
          </a:p>
          <a:p>
            <a:pPr lvl="1"/>
            <a:r>
              <a:rPr lang="en-US" dirty="0"/>
              <a:t>Doesn’t initialize </a:t>
            </a:r>
            <a:r>
              <a:rPr lang="en-US" dirty="0">
                <a:latin typeface="Courier New"/>
                <a:cs typeface="Courier New"/>
              </a:rPr>
              <a:t>list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How should pointer be initialized?</a:t>
            </a:r>
          </a:p>
          <a:p>
            <a:pPr lvl="2"/>
            <a:r>
              <a:rPr lang="en-US" dirty="0"/>
              <a:t>Either NULL or to some dynamically allocated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7FB4-B359-4ECF-B4EF-866B7B54AF5D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Constructors and </a:t>
            </a:r>
            <a:r>
              <a:rPr lang="en-US" dirty="0" err="1"/>
              <a:t>dyn</a:t>
            </a:r>
            <a:r>
              <a:rPr lang="en-US" dirty="0"/>
              <a:t>.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cases: structure starts “empty”</a:t>
            </a:r>
            <a:r>
              <a:rPr lang="en-US" dirty="0">
                <a:sym typeface="Wingdings"/>
              </a:rPr>
              <a:t> </a:t>
            </a:r>
          </a:p>
          <a:p>
            <a:pPr lvl="1"/>
            <a:r>
              <a:rPr lang="en-US" dirty="0">
                <a:sym typeface="Wingdings"/>
              </a:rPr>
              <a:t>Don’t allocate anything</a:t>
            </a:r>
          </a:p>
          <a:p>
            <a:pPr lvl="1"/>
            <a:r>
              <a:rPr lang="en-US" dirty="0">
                <a:sym typeface="Wingdings"/>
              </a:rPr>
              <a:t>Pointer = 0; (or NULL)</a:t>
            </a:r>
          </a:p>
          <a:p>
            <a:r>
              <a:rPr lang="en-US" dirty="0"/>
              <a:t>Array-based stack</a:t>
            </a:r>
          </a:p>
          <a:p>
            <a:pPr lvl="1"/>
            <a:r>
              <a:rPr lang="en-US" dirty="0"/>
              <a:t>Allocate array of desired capacity</a:t>
            </a:r>
          </a:p>
          <a:p>
            <a:pPr lvl="2"/>
            <a:r>
              <a:rPr lang="en-US" dirty="0"/>
              <a:t>No C++-specific equivalent to </a:t>
            </a:r>
            <a:r>
              <a:rPr lang="en-US" dirty="0" err="1">
                <a:latin typeface="Courier New"/>
                <a:cs typeface="Courier New"/>
              </a:rPr>
              <a:t>realloc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Track # items actually in list using </a:t>
            </a:r>
            <a:r>
              <a:rPr lang="en-US" dirty="0" err="1">
                <a:latin typeface="Courier New"/>
                <a:cs typeface="Courier New"/>
              </a:rPr>
              <a:t>mySize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342900" algn="l"/>
              </a:tabLst>
            </a:pPr>
            <a:r>
              <a:rPr lang="en-US" sz="2000" b="1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::Stack(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1024) : 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cap(</a:t>
            </a:r>
            <a:r>
              <a:rPr lang="en-US" sz="2000" b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 =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[cap];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25A-643A-4519-BE77-029CC3D675E3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Destructor</a:t>
            </a:r>
            <a:r>
              <a:rPr lang="en-US" dirty="0"/>
              <a:t>: function called at end of object lifetime</a:t>
            </a:r>
          </a:p>
          <a:p>
            <a:pPr lvl="1"/>
            <a:r>
              <a:rPr lang="en-US" dirty="0"/>
              <a:t>End of function in which object is declared -or- dynamically allocated object deleted</a:t>
            </a:r>
          </a:p>
          <a:p>
            <a:pPr lvl="1"/>
            <a:r>
              <a:rPr lang="en-US" dirty="0"/>
              <a:t>Necessary if object has dynamically allocated member(s)</a:t>
            </a:r>
          </a:p>
          <a:p>
            <a:pPr lvl="1"/>
            <a:r>
              <a:rPr lang="en-US" dirty="0"/>
              <a:t>In linked data structures, destructor must deallocate </a:t>
            </a:r>
            <a:r>
              <a:rPr lang="en-US" u="sng" dirty="0"/>
              <a:t>all</a:t>
            </a:r>
            <a:r>
              <a:rPr lang="en-US" dirty="0"/>
              <a:t> nodes</a:t>
            </a:r>
          </a:p>
          <a:p>
            <a:r>
              <a:rPr lang="en-US" dirty="0"/>
              <a:t>Naming syntax: </a:t>
            </a:r>
            <a:r>
              <a:rPr lang="en-US" dirty="0">
                <a:latin typeface="Courier New"/>
                <a:cs typeface="Courier New"/>
              </a:rPr>
              <a:t>~Class();</a:t>
            </a:r>
            <a:r>
              <a:rPr lang="en-US" dirty="0"/>
              <a:t> (i.e., </a:t>
            </a:r>
            <a:r>
              <a:rPr lang="en-US" dirty="0">
                <a:latin typeface="Courier New"/>
                <a:cs typeface="Courier New"/>
              </a:rPr>
              <a:t>~Stack()</a:t>
            </a:r>
            <a:r>
              <a:rPr lang="en-US" dirty="0"/>
              <a:t>)</a:t>
            </a:r>
          </a:p>
          <a:p>
            <a:r>
              <a:rPr lang="en-US" dirty="0"/>
              <a:t>Stack destructor: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Stack::~Stack() {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/>
                <a:cs typeface="Courier New"/>
              </a:rPr>
              <a:t>	delete [] list;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3FA-0997-48C2-AA1E-F60477EEA67C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47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is last-in, first-out (LIFO) data structure</a:t>
            </a:r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Ordered collection of data items</a:t>
            </a:r>
          </a:p>
          <a:p>
            <a:pPr lvl="1"/>
            <a:r>
              <a:rPr lang="en-US" dirty="0"/>
              <a:t>Can only be accessed at one end (top of stack)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Construction (start with empty stack)</a:t>
            </a:r>
          </a:p>
          <a:p>
            <a:pPr lvl="1"/>
            <a:r>
              <a:rPr lang="en-US" dirty="0"/>
              <a:t>Check if stack is empty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add data to the top of the stack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Pop</a:t>
            </a:r>
            <a:r>
              <a:rPr lang="en-US" dirty="0"/>
              <a:t>: remove data from the top of the stack</a:t>
            </a:r>
          </a:p>
          <a:p>
            <a:pPr lvl="1"/>
            <a:r>
              <a:rPr lang="en-US" dirty="0"/>
              <a:t>Read item at top of stack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A549-C37C-468F-AD22-46BA2AC9F3E3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Array-based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181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231775" algn="l"/>
                <a:tab pos="45720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231775" algn="l"/>
                <a:tab pos="45720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  <a:tabLst>
                <a:tab pos="231775" algn="l"/>
                <a:tab pos="45720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Stack(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1024);	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endParaRPr lang="en-US" sz="3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31775" algn="l"/>
                <a:tab pos="45720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~Stack();				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Destructor</a:t>
            </a:r>
            <a:endParaRPr lang="en-US" sz="3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31775" algn="l"/>
                <a:tab pos="45720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bool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empty()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 if stack empty</a:t>
            </a:r>
            <a:endParaRPr lang="en-US" sz="3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31775" algn="l"/>
                <a:tab pos="45720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3200" b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Push </a:t>
            </a:r>
            <a:r>
              <a:rPr lang="en-US" sz="3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top </a:t>
            </a:r>
          </a:p>
          <a:p>
            <a:pPr marL="0" indent="0">
              <a:buNone/>
              <a:tabLst>
                <a:tab pos="231775" algn="l"/>
                <a:tab pos="457200" algn="l"/>
              </a:tabLst>
            </a:pP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//  of stack</a:t>
            </a:r>
            <a:endParaRPr lang="en-US" sz="3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31775" algn="l"/>
                <a:tab pos="45720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pop();		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 top of stack</a:t>
            </a:r>
            <a:endParaRPr lang="en-US" sz="3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31775" algn="l"/>
                <a:tab pos="45720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top();	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top of stack</a:t>
            </a:r>
            <a:endParaRPr lang="en-US" sz="3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31775" algn="l"/>
                <a:tab pos="45720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  <a:tabLst>
                <a:tab pos="231775" algn="l"/>
                <a:tab pos="45720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*list;	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Actual data stored on the stack</a:t>
            </a:r>
            <a:endParaRPr lang="en-US" sz="3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31775" algn="l"/>
                <a:tab pos="45720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Index for top of stack</a:t>
            </a:r>
            <a:endParaRPr lang="en-US" sz="3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31775" algn="l"/>
                <a:tab pos="45720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cap;	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Capacity (max size) of stack</a:t>
            </a:r>
            <a:endParaRPr lang="en-US" sz="3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31775" algn="l"/>
                <a:tab pos="45720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points to dynamically allocated array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dirty="0"/>
              <a:t> = index of top-most element</a:t>
            </a:r>
          </a:p>
          <a:p>
            <a:pPr lvl="1"/>
            <a:r>
              <a:rPr lang="en-US" dirty="0"/>
              <a:t>Start at -1 (nothing on stack, so use invalid index)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en-US" dirty="0"/>
              <a:t> = array size</a:t>
            </a:r>
          </a:p>
          <a:p>
            <a:pPr lvl="1"/>
            <a:r>
              <a:rPr lang="en-US" dirty="0"/>
              <a:t>Ensures accesses in bounds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AFB0-A965-43B4-AFD6-909E56D48CBF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7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A3D3-18FA-418D-9792-98A0148B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Linked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4FFF-DB6E-4CA9-8207-0C840968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of nodes</a:t>
            </a:r>
          </a:p>
          <a:p>
            <a:pPr lvl="1"/>
            <a:r>
              <a:rPr lang="en-US" dirty="0"/>
              <a:t>Node: data + pointer(s) to other node(s)</a:t>
            </a:r>
          </a:p>
          <a:p>
            <a:pPr lvl="1"/>
            <a:r>
              <a:rPr lang="en-US" dirty="0"/>
              <a:t>In linked stack, single pointer to next node</a:t>
            </a:r>
          </a:p>
          <a:p>
            <a:pPr lvl="1"/>
            <a:r>
              <a:rPr lang="en-US" dirty="0"/>
              <a:t>Pointer in last node = NULL</a:t>
            </a:r>
          </a:p>
          <a:p>
            <a:r>
              <a:rPr lang="en-US" dirty="0"/>
              <a:t>Stack object</a:t>
            </a:r>
          </a:p>
          <a:p>
            <a:pPr lvl="1"/>
            <a:r>
              <a:rPr lang="en-US" dirty="0"/>
              <a:t>Single data member: pointer to top node</a:t>
            </a:r>
          </a:p>
          <a:p>
            <a:pPr lvl="1"/>
            <a:r>
              <a:rPr lang="en-US" dirty="0"/>
              <a:t>Push: allocate new node, point to old top node, change top pointer to new node</a:t>
            </a:r>
          </a:p>
          <a:p>
            <a:pPr lvl="1"/>
            <a:r>
              <a:rPr lang="en-US" dirty="0"/>
              <a:t>Pop: store address of old top node, change top pointer to 2</a:t>
            </a:r>
            <a:r>
              <a:rPr lang="en-US" baseline="30000" dirty="0"/>
              <a:t>nd</a:t>
            </a:r>
            <a:r>
              <a:rPr lang="en-US" dirty="0"/>
              <a:t> node, </a:t>
            </a:r>
            <a:r>
              <a:rPr lang="en-US"/>
              <a:t>delete old top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755B9-1035-457F-A8AF-25161DAB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9D3D-7C0E-45DD-B7B0-58324F09E9D5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BC02-39D5-4295-ABBF-417ABC8B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7B53-8BD0-483E-BC64-58A1B472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1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</a:t>
            </a:r>
          </a:p>
          <a:p>
            <a:pPr lvl="1"/>
            <a:r>
              <a:rPr lang="en-US" dirty="0"/>
              <a:t>Exam 2—</a:t>
            </a:r>
            <a:r>
              <a:rPr lang="en-US" u="sng" dirty="0"/>
              <a:t>please be on time!!</a:t>
            </a: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4 still to be posted; due date TBD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E690EFD-EEAC-40ED-B4A9-4086A36EDECC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3 due 4/5</a:t>
            </a:r>
          </a:p>
          <a:p>
            <a:pPr lvl="1"/>
            <a:r>
              <a:rPr lang="en-US" dirty="0"/>
              <a:t>Exam 1: Monday, 2/25, 3-5 PM, Ball 214</a:t>
            </a:r>
          </a:p>
          <a:p>
            <a:pPr lvl="2"/>
            <a:r>
              <a:rPr lang="en-US" dirty="0"/>
              <a:t>Will be allowed </a:t>
            </a:r>
            <a:r>
              <a:rPr lang="en-US" u="sng" dirty="0"/>
              <a:t>two</a:t>
            </a:r>
            <a:r>
              <a:rPr lang="en-US" dirty="0"/>
              <a:t> double-sided 8.5” x 11” note sheets</a:t>
            </a:r>
          </a:p>
          <a:p>
            <a:pPr lvl="2"/>
            <a:r>
              <a:rPr lang="en-US" dirty="0"/>
              <a:t>No electronic devices</a:t>
            </a:r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Exam 2 Preview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4A6F8A-A4D9-4DB5-BBEA-78F5D70E6090}" type="datetime1">
              <a:rPr lang="en-US" smtClean="0">
                <a:latin typeface="+mj-lt"/>
              </a:rPr>
              <a:t>3/29/2019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2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 2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</a:t>
            </a:r>
            <a:r>
              <a:rPr lang="en-US" sz="2600" u="sng" dirty="0">
                <a:latin typeface="Arial" charset="0"/>
              </a:rPr>
              <a:t>two</a:t>
            </a:r>
            <a:r>
              <a:rPr lang="en-US" sz="2600" dirty="0">
                <a:latin typeface="Arial" charset="0"/>
              </a:rPr>
              <a:t>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sheets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notes, electronic devices (calculator, phone)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two hours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We’ll start at 3:00—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lectures 14-16; 18-22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sections </a:t>
            </a:r>
            <a:r>
              <a:rPr lang="en-US" sz="2600" i="1" dirty="0">
                <a:latin typeface="Arial" charset="0"/>
              </a:rPr>
              <a:t>(1+ questions in each)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Class relationships (composition)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Dynamic allocation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Stacks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2AB31A-8435-4B7E-A4D8-BCE9DB622C39}" type="datetime1">
              <a:rPr lang="en-US" smtClean="0">
                <a:latin typeface="Garamond" charset="0"/>
              </a:rPr>
              <a:t>3/29/2019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8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</a:rPr>
              <a:t>Review: Classes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Classes:</a:t>
            </a:r>
            <a:r>
              <a:rPr lang="en-US" dirty="0">
                <a:ea typeface="+mn-ea"/>
                <a:cs typeface="+mn-cs"/>
              </a:rPr>
              <a:t> programmer-defined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Concrete implementation of ADT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Objects</a:t>
            </a:r>
            <a:r>
              <a:rPr lang="en-US" dirty="0"/>
              <a:t>: instances of a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Each class typically contains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Data members</a:t>
            </a:r>
            <a:r>
              <a:rPr lang="en-US" dirty="0"/>
              <a:t>: attributes for each object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Each object has own copy of data members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Member functions</a:t>
            </a:r>
            <a:r>
              <a:rPr lang="en-US" dirty="0"/>
              <a:t>: Tasks specific to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Data/functions can be: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Public: </a:t>
            </a:r>
            <a:r>
              <a:rPr lang="en-US" dirty="0">
                <a:ea typeface="+mn-ea"/>
                <a:cs typeface="+mn-cs"/>
              </a:rPr>
              <a:t>accessible anywhere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Private: </a:t>
            </a:r>
            <a:r>
              <a:rPr lang="en-US" dirty="0"/>
              <a:t>accessible only in member functions</a:t>
            </a:r>
          </a:p>
          <a:p>
            <a:pPr lvl="2">
              <a:buClr>
                <a:srgbClr val="808080"/>
              </a:buCl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00"/>
                </a:solidFill>
              </a:rPr>
              <a:t>Members private by default</a:t>
            </a:r>
          </a:p>
          <a:p>
            <a:pPr lvl="2">
              <a:buClr>
                <a:srgbClr val="808080"/>
              </a:buClr>
              <a:buFont typeface="Wingdings" pitchFamily="2" charset="2"/>
              <a:buChar char="n"/>
              <a:defRPr/>
            </a:pPr>
            <a:r>
              <a:rPr lang="en-US" dirty="0"/>
              <a:t>Private functions also known as </a:t>
            </a:r>
            <a:r>
              <a:rPr lang="en-US" dirty="0">
                <a:solidFill>
                  <a:srgbClr val="0000FF"/>
                </a:solidFill>
              </a:rPr>
              <a:t>helper functions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60C4F1-8F73-4B71-90B8-B6A955C5F597}" type="datetime1">
              <a:rPr lang="en-US" sz="1200" smtClean="0">
                <a:latin typeface="Garamond" charset="0"/>
              </a:rPr>
              <a:t>3/29/2019</a:t>
            </a:fld>
            <a:endParaRPr lang="en-US" sz="1200">
              <a:latin typeface="Garamond" charset="0"/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Exam 2 Preview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971867-87BA-C349-9EDD-2188B95142AB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999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Initialization lists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Constructor initializes data members when new object is created</a:t>
            </a:r>
          </a:p>
          <a:p>
            <a:r>
              <a:rPr lang="en-US" dirty="0">
                <a:latin typeface="Arial" charset="0"/>
              </a:rPr>
              <a:t>With composition (object inside object), should call constructors for inner objects when parent object created</a:t>
            </a:r>
          </a:p>
          <a:p>
            <a:pPr lvl="1"/>
            <a:r>
              <a:rPr lang="en-US" dirty="0">
                <a:latin typeface="Arial" charset="0"/>
              </a:rPr>
              <a:t>Use an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initialization list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Explicitly calls constructors for member data</a:t>
            </a:r>
          </a:p>
          <a:p>
            <a:pPr lvl="2"/>
            <a:r>
              <a:rPr lang="en-US" dirty="0">
                <a:latin typeface="Arial" charset="0"/>
              </a:rPr>
              <a:t>Requires parameterized constructor to be defined</a:t>
            </a:r>
          </a:p>
          <a:p>
            <a:pPr lvl="2"/>
            <a:r>
              <a:rPr lang="en-US" dirty="0">
                <a:latin typeface="Arial" charset="0"/>
              </a:rPr>
              <a:t>Can be used for predefined types as well</a:t>
            </a:r>
          </a:p>
          <a:p>
            <a:pPr lvl="1"/>
            <a:r>
              <a:rPr lang="en-US" dirty="0">
                <a:latin typeface="Arial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Rectangle::Rectangle()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: height(1), width(1), origin(0,0)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323BBF-80EE-49FF-ACF9-1B663E687594}" type="datetime1">
              <a:rPr lang="en-US" smtClean="0">
                <a:latin typeface="Garamond" charset="0"/>
              </a:rPr>
              <a:t>3/29/2019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987191-2E48-DA46-86D2-E2B06A8134B5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5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Review: Dynamic allocation with new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to dynamically allocate space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allocates space for 1 integer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 </a:t>
            </a:r>
            <a:r>
              <a:rPr lang="en-US" dirty="0"/>
              <a:t>allocates an array of 20 integers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“returns” pointer to first byte</a:t>
            </a:r>
          </a:p>
          <a:p>
            <a:r>
              <a:rPr lang="en-US" dirty="0"/>
              <a:t>Directly initialize with value in parentheses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int(3)</a:t>
            </a:r>
          </a:p>
          <a:p>
            <a:r>
              <a:rPr lang="en-US" dirty="0"/>
              <a:t>Pointer must hold address generated by new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*p1 = new int(3);	// p1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single int = 3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 *p2 = new int[20];	// p2  array of 20 </a:t>
            </a:r>
            <a:b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	//      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ints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Dynamically allocated data must be deleted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p1;		// Deallocate single object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p2;		// Deallocate array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56B04D67-367D-4E57-BDEC-C024F341BE12}" type="datetime1">
              <a:rPr lang="en-US" altLang="en-US" smtClean="0"/>
              <a:t>3/29/2019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8766868-2BC5-F34A-AE55-ABCEB6E03171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722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Review: Dynamically allocated objects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May want to dynamically allocate objects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 array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Points </a:t>
            </a:r>
            <a:r>
              <a:rPr lang="en-US" dirty="0"/>
              <a:t>where size is unknown at compile time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Point[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 linked list data structure—to add an element to the list, must allocate new element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private:</a:t>
            </a:r>
            <a:endParaRPr lang="en-US" dirty="0"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*next;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next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99C1E6-4C54-6B4C-BD0F-D5A7693C0181}" type="slidenum">
              <a:rPr lang="en-US" altLang="en-US">
                <a:latin typeface="Garamond" charset="0"/>
              </a:rPr>
              <a:pPr eaLnBrk="1" hangingPunct="1"/>
              <a:t>7</a:t>
            </a:fld>
            <a:endParaRPr lang="en-US" altLang="en-US">
              <a:latin typeface="Garamond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D96256-2C84-4DB3-9065-E088ABA10F13}" type="datetime1">
              <a:rPr lang="en-US" altLang="en-US" smtClean="0"/>
              <a:t>3/29/2019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7183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Review: Referencing objects thru pointers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Recall: use dot operator (.) to reference members of object, e.g:</a:t>
            </a:r>
          </a:p>
          <a:p>
            <a:pPr lvl="1">
              <a:buFont typeface="Wingdings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Point p1;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p1.setX(2);</a:t>
            </a:r>
          </a:p>
          <a:p>
            <a:r>
              <a:rPr lang="en-US" altLang="en-US"/>
              <a:t>With pointers, use </a:t>
            </a:r>
            <a:r>
              <a:rPr lang="en-US" altLang="en-US">
                <a:solidFill>
                  <a:srgbClr val="FF0000"/>
                </a:solidFill>
              </a:rPr>
              <a:t>-&gt;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linkedList *list1 = new linkedList;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list1-&gt;addElement(2);</a:t>
            </a:r>
          </a:p>
          <a:p>
            <a:pPr lvl="1">
              <a:buFont typeface="Wingdings" charset="2"/>
              <a:buNone/>
            </a:pPr>
            <a:endParaRPr lang="en-US" altLang="en-US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DCD4E2-E3BF-F649-B8A6-FCD6BA40F2BE}" type="slidenum">
              <a:rPr lang="en-US" altLang="en-US">
                <a:latin typeface="Garamond" charset="0"/>
              </a:rPr>
              <a:pPr eaLnBrk="1" hangingPunct="1"/>
              <a:t>8</a:t>
            </a:fld>
            <a:endParaRPr lang="en-US" altLang="en-US">
              <a:latin typeface="Garamond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B8ADB2-6BE7-495C-A51E-0E1DA34E6A85}" type="datetime1">
              <a:rPr lang="en-US" altLang="en-US" smtClean="0"/>
              <a:t>3/29/2019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1008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ourier New"/>
              </a:rPr>
              <a:t>Review: </a:t>
            </a:r>
            <a:r>
              <a:rPr lang="en-US" dirty="0">
                <a:latin typeface="Courier New"/>
                <a:cs typeface="Courier New"/>
              </a:rPr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/>
              <a:t> keyword </a:t>
            </a:r>
            <a:r>
              <a:rPr lang="en-US" dirty="0">
                <a:sym typeface="Wingdings"/>
              </a:rPr>
              <a:t> value won’t be changed</a:t>
            </a:r>
          </a:p>
          <a:p>
            <a:r>
              <a:rPr lang="en-US" dirty="0"/>
              <a:t>Define constant values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CAPACITY = 1024;</a:t>
            </a:r>
          </a:p>
          <a:p>
            <a:r>
              <a:rPr lang="en-US" dirty="0"/>
              <a:t>Indicate function argument won’t be modified</a:t>
            </a:r>
          </a:p>
          <a:p>
            <a:pPr lvl="1"/>
            <a:r>
              <a:rPr lang="en-US" dirty="0"/>
              <a:t>Used with reference arguments when pass-by-reference used to save space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ElementType</a:t>
            </a:r>
            <a:r>
              <a:rPr lang="en-US" dirty="0">
                <a:latin typeface="Courier New"/>
                <a:cs typeface="Courier New"/>
              </a:rPr>
              <a:t> f(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const </a:t>
            </a:r>
            <a:r>
              <a:rPr lang="en-US" dirty="0">
                <a:latin typeface="Courier New"/>
                <a:cs typeface="Courier New"/>
              </a:rPr>
              <a:t>Stack &amp;</a:t>
            </a:r>
            <a:r>
              <a:rPr lang="en-US" dirty="0" err="1">
                <a:latin typeface="Courier New"/>
                <a:cs typeface="Courier New"/>
              </a:rPr>
              <a:t>myStack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/>
              <a:t> methods won’t modify </a:t>
            </a:r>
            <a:r>
              <a:rPr lang="en-US" dirty="0">
                <a:solidFill>
                  <a:srgbClr val="0000FF"/>
                </a:solidFill>
              </a:rPr>
              <a:t>calling object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empty()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/>
              <a:t>Given </a:t>
            </a:r>
            <a:r>
              <a:rPr lang="en-US" dirty="0">
                <a:latin typeface="Courier New"/>
                <a:cs typeface="Courier New"/>
              </a:rPr>
              <a:t>Stack S</a:t>
            </a:r>
            <a:r>
              <a:rPr lang="en-US" dirty="0"/>
              <a:t>, if I write: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/>
                <a:cs typeface="Courier New"/>
              </a:rPr>
              <a:t>S.empty</a:t>
            </a:r>
            <a:r>
              <a:rPr lang="en-US" dirty="0">
                <a:latin typeface="Courier New"/>
                <a:cs typeface="Courier New"/>
              </a:rPr>
              <a:t>();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/>
              <a:t> is the calling object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latin typeface="Courier New"/>
                <a:cs typeface="Courier New"/>
                <a:sym typeface="Wingdings"/>
              </a:rPr>
              <a:t>empty()</a:t>
            </a:r>
            <a:r>
              <a:rPr lang="en-US" dirty="0">
                <a:sym typeface="Wingdings"/>
              </a:rPr>
              <a:t> accesses member(s) of object </a:t>
            </a:r>
            <a:r>
              <a:rPr lang="en-US" dirty="0">
                <a:latin typeface="Courier New"/>
                <a:cs typeface="Courier New"/>
                <a:sym typeface="Wingdings"/>
              </a:rPr>
              <a:t>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4F54-DFF3-4F50-8832-DBDE4128BF75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123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18435</TotalTime>
  <Words>931</Words>
  <Application>Microsoft Office PowerPoint</Application>
  <PresentationFormat>On-screen Show (4:3)</PresentationFormat>
  <Paragraphs>239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Garamond</vt:lpstr>
      <vt:lpstr>Wingdings</vt:lpstr>
      <vt:lpstr>Edge</vt:lpstr>
      <vt:lpstr>EECE.3220 Data Structures</vt:lpstr>
      <vt:lpstr>Lecture outline</vt:lpstr>
      <vt:lpstr>Exam 2 notes</vt:lpstr>
      <vt:lpstr>Review: Classes</vt:lpstr>
      <vt:lpstr>Review: Initialization lists</vt:lpstr>
      <vt:lpstr>Review: Dynamic allocation with new</vt:lpstr>
      <vt:lpstr>Review: Dynamically allocated objects</vt:lpstr>
      <vt:lpstr>Review: Referencing objects thru pointers</vt:lpstr>
      <vt:lpstr>Review: const</vt:lpstr>
      <vt:lpstr>Review: Default function arguments</vt:lpstr>
      <vt:lpstr>Constructors and dynamic allocation</vt:lpstr>
      <vt:lpstr>Review: Constructors and dyn. allocation</vt:lpstr>
      <vt:lpstr>Review: Destructors</vt:lpstr>
      <vt:lpstr>Review: Stack ADT</vt:lpstr>
      <vt:lpstr>Review: Array-based stack</vt:lpstr>
      <vt:lpstr>Review: Linked stack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4268</cp:revision>
  <dcterms:created xsi:type="dcterms:W3CDTF">2006-04-03T05:03:01Z</dcterms:created>
  <dcterms:modified xsi:type="dcterms:W3CDTF">2019-03-29T14:26:26Z</dcterms:modified>
</cp:coreProperties>
</file>