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86" r:id="rId4"/>
    <p:sldId id="477" r:id="rId5"/>
    <p:sldId id="421" r:id="rId6"/>
    <p:sldId id="482" r:id="rId7"/>
    <p:sldId id="450" r:id="rId8"/>
    <p:sldId id="484" r:id="rId9"/>
    <p:sldId id="480" r:id="rId10"/>
    <p:sldId id="481" r:id="rId11"/>
    <p:sldId id="394" r:id="rId12"/>
    <p:sldId id="485" r:id="rId13"/>
    <p:sldId id="473" r:id="rId14"/>
    <p:sldId id="466" r:id="rId15"/>
    <p:sldId id="475" r:id="rId16"/>
    <p:sldId id="487" r:id="rId17"/>
    <p:sldId id="488" r:id="rId18"/>
    <p:sldId id="526" r:id="rId19"/>
    <p:sldId id="527" r:id="rId20"/>
    <p:sldId id="528" r:id="rId21"/>
    <p:sldId id="385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7D7A3-0424-401A-A3C4-E44869E39B90}" v="13" dt="2019-10-02T14:56:5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5067D7A3-0424-401A-A3C4-E44869E39B90}"/>
    <pc:docChg chg="undo custSel addSld delSld modSld">
      <pc:chgData name="Geiger, Michael J" userId="13cae92b-b37c-450b-a449-82fcae19569d" providerId="ADAL" clId="{5067D7A3-0424-401A-A3C4-E44869E39B90}" dt="2019-10-02T14:57:10.232" v="882" actId="2711"/>
      <pc:docMkLst>
        <pc:docMk/>
      </pc:docMkLst>
      <pc:sldChg chg="modSp">
        <pc:chgData name="Geiger, Michael J" userId="13cae92b-b37c-450b-a449-82fcae19569d" providerId="ADAL" clId="{5067D7A3-0424-401A-A3C4-E44869E39B90}" dt="2019-10-02T12:42:58.044" v="7" actId="20577"/>
        <pc:sldMkLst>
          <pc:docMk/>
          <pc:sldMk cId="0" sldId="256"/>
        </pc:sldMkLst>
        <pc:spChg chg="mod">
          <ac:chgData name="Geiger, Michael J" userId="13cae92b-b37c-450b-a449-82fcae19569d" providerId="ADAL" clId="{5067D7A3-0424-401A-A3C4-E44869E39B90}" dt="2019-10-02T12:42:58.044" v="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2:49:56.221" v="72" actId="20577"/>
        <pc:sldMkLst>
          <pc:docMk/>
          <pc:sldMk cId="0" sldId="257"/>
        </pc:sldMkLst>
        <pc:spChg chg="mod">
          <ac:chgData name="Geiger, Michael J" userId="13cae92b-b37c-450b-a449-82fcae19569d" providerId="ADAL" clId="{5067D7A3-0424-401A-A3C4-E44869E39B90}" dt="2019-10-02T12:49:56.221" v="7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4:55:39.984" v="734"/>
        <pc:sldMkLst>
          <pc:docMk/>
          <pc:sldMk cId="0" sldId="385"/>
        </pc:sldMkLst>
        <pc:spChg chg="mod">
          <ac:chgData name="Geiger, Michael J" userId="13cae92b-b37c-450b-a449-82fcae19569d" providerId="ADAL" clId="{5067D7A3-0424-401A-A3C4-E44869E39B90}" dt="2019-10-02T14:55:39.984" v="734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3:01:12.396" v="694" actId="27636"/>
        <pc:sldMkLst>
          <pc:docMk/>
          <pc:sldMk cId="1222993414" sldId="450"/>
        </pc:sldMkLst>
        <pc:spChg chg="mod">
          <ac:chgData name="Geiger, Michael J" userId="13cae92b-b37c-450b-a449-82fcae19569d" providerId="ADAL" clId="{5067D7A3-0424-401A-A3C4-E44869E39B90}" dt="2019-10-02T13:01:12.396" v="694" actId="27636"/>
          <ac:spMkLst>
            <pc:docMk/>
            <pc:sldMk cId="1222993414" sldId="450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3:00:51.757" v="692" actId="20577"/>
        <pc:sldMkLst>
          <pc:docMk/>
          <pc:sldMk cId="1430454133" sldId="477"/>
        </pc:sldMkLst>
        <pc:spChg chg="mod">
          <ac:chgData name="Geiger, Michael J" userId="13cae92b-b37c-450b-a449-82fcae19569d" providerId="ADAL" clId="{5067D7A3-0424-401A-A3C4-E44869E39B90}" dt="2019-10-02T13:00:51.757" v="692" actId="20577"/>
          <ac:spMkLst>
            <pc:docMk/>
            <pc:sldMk cId="1430454133" sldId="477"/>
            <ac:spMk id="18435" creationId="{00000000-0000-0000-0000-000000000000}"/>
          </ac:spMkLst>
        </pc:spChg>
      </pc:sldChg>
      <pc:sldChg chg="del">
        <pc:chgData name="Geiger, Michael J" userId="13cae92b-b37c-450b-a449-82fcae19569d" providerId="ADAL" clId="{5067D7A3-0424-401A-A3C4-E44869E39B90}" dt="2019-10-02T12:50:39.940" v="149" actId="2696"/>
        <pc:sldMkLst>
          <pc:docMk/>
          <pc:sldMk cId="1690178468" sldId="478"/>
        </pc:sldMkLst>
      </pc:sldChg>
      <pc:sldChg chg="del">
        <pc:chgData name="Geiger, Michael J" userId="13cae92b-b37c-450b-a449-82fcae19569d" providerId="ADAL" clId="{5067D7A3-0424-401A-A3C4-E44869E39B90}" dt="2019-10-02T12:50:39.979" v="150" actId="2696"/>
        <pc:sldMkLst>
          <pc:docMk/>
          <pc:sldMk cId="2820570610" sldId="479"/>
        </pc:sldMkLst>
      </pc:sldChg>
      <pc:sldChg chg="modSp">
        <pc:chgData name="Geiger, Michael J" userId="13cae92b-b37c-450b-a449-82fcae19569d" providerId="ADAL" clId="{5067D7A3-0424-401A-A3C4-E44869E39B90}" dt="2019-10-02T13:01:55.753" v="696" actId="115"/>
        <pc:sldMkLst>
          <pc:docMk/>
          <pc:sldMk cId="2239056436" sldId="481"/>
        </pc:sldMkLst>
        <pc:spChg chg="mod">
          <ac:chgData name="Geiger, Michael J" userId="13cae92b-b37c-450b-a449-82fcae19569d" providerId="ADAL" clId="{5067D7A3-0424-401A-A3C4-E44869E39B90}" dt="2019-10-02T13:01:55.753" v="696" actId="115"/>
          <ac:spMkLst>
            <pc:docMk/>
            <pc:sldMk cId="2239056436" sldId="481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4:13:47.847" v="733" actId="20577"/>
        <pc:sldMkLst>
          <pc:docMk/>
          <pc:sldMk cId="3585894709" sldId="482"/>
        </pc:sldMkLst>
        <pc:spChg chg="mod">
          <ac:chgData name="Geiger, Michael J" userId="13cae92b-b37c-450b-a449-82fcae19569d" providerId="ADAL" clId="{5067D7A3-0424-401A-A3C4-E44869E39B90}" dt="2019-10-02T14:13:47.847" v="733" actId="20577"/>
          <ac:spMkLst>
            <pc:docMk/>
            <pc:sldMk cId="3585894709" sldId="482"/>
            <ac:spMk id="21507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3:01:29.795" v="695" actId="20577"/>
        <pc:sldMkLst>
          <pc:docMk/>
          <pc:sldMk cId="1864002447" sldId="484"/>
        </pc:sldMkLst>
        <pc:spChg chg="mod">
          <ac:chgData name="Geiger, Michael J" userId="13cae92b-b37c-450b-a449-82fcae19569d" providerId="ADAL" clId="{5067D7A3-0424-401A-A3C4-E44869E39B90}" dt="2019-10-02T13:01:29.795" v="695" actId="20577"/>
          <ac:spMkLst>
            <pc:docMk/>
            <pc:sldMk cId="1864002447" sldId="484"/>
            <ac:spMk id="22531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4:04:49.806" v="698" actId="20577"/>
        <pc:sldMkLst>
          <pc:docMk/>
          <pc:sldMk cId="1229587195" sldId="486"/>
        </pc:sldMkLst>
        <pc:spChg chg="mod">
          <ac:chgData name="Geiger, Michael J" userId="13cae92b-b37c-450b-a449-82fcae19569d" providerId="ADAL" clId="{5067D7A3-0424-401A-A3C4-E44869E39B90}" dt="2019-10-02T14:04:49.806" v="698" actId="20577"/>
          <ac:spMkLst>
            <pc:docMk/>
            <pc:sldMk cId="1229587195" sldId="486"/>
            <ac:spMk id="6147" creationId="{00000000-0000-0000-0000-000000000000}"/>
          </ac:spMkLst>
        </pc:spChg>
      </pc:sldChg>
      <pc:sldChg chg="modSp add">
        <pc:chgData name="Geiger, Michael J" userId="13cae92b-b37c-450b-a449-82fcae19569d" providerId="ADAL" clId="{5067D7A3-0424-401A-A3C4-E44869E39B90}" dt="2019-10-02T12:52:51.957" v="273" actId="20577"/>
        <pc:sldMkLst>
          <pc:docMk/>
          <pc:sldMk cId="3542379564" sldId="487"/>
        </pc:sldMkLst>
        <pc:spChg chg="mod">
          <ac:chgData name="Geiger, Michael J" userId="13cae92b-b37c-450b-a449-82fcae19569d" providerId="ADAL" clId="{5067D7A3-0424-401A-A3C4-E44869E39B90}" dt="2019-10-02T12:51:23.847" v="159" actId="20577"/>
          <ac:spMkLst>
            <pc:docMk/>
            <pc:sldMk cId="3542379564" sldId="487"/>
            <ac:spMk id="11266" creationId="{00000000-0000-0000-0000-000000000000}"/>
          </ac:spMkLst>
        </pc:spChg>
        <pc:spChg chg="mod">
          <ac:chgData name="Geiger, Michael J" userId="13cae92b-b37c-450b-a449-82fcae19569d" providerId="ADAL" clId="{5067D7A3-0424-401A-A3C4-E44869E39B90}" dt="2019-10-02T12:52:51.957" v="273" actId="20577"/>
          <ac:spMkLst>
            <pc:docMk/>
            <pc:sldMk cId="3542379564" sldId="487"/>
            <ac:spMk id="11267" creationId="{00000000-0000-0000-0000-000000000000}"/>
          </ac:spMkLst>
        </pc:spChg>
      </pc:sldChg>
      <pc:sldChg chg="add">
        <pc:chgData name="Geiger, Michael J" userId="13cae92b-b37c-450b-a449-82fcae19569d" providerId="ADAL" clId="{5067D7A3-0424-401A-A3C4-E44869E39B90}" dt="2019-10-02T12:53:24.438" v="274"/>
        <pc:sldMkLst>
          <pc:docMk/>
          <pc:sldMk cId="372872252" sldId="488"/>
        </pc:sldMkLst>
      </pc:sldChg>
      <pc:sldChg chg="modSp add del">
        <pc:chgData name="Geiger, Michael J" userId="13cae92b-b37c-450b-a449-82fcae19569d" providerId="ADAL" clId="{5067D7A3-0424-401A-A3C4-E44869E39B90}" dt="2019-10-02T12:53:56.796" v="324" actId="2696"/>
        <pc:sldMkLst>
          <pc:docMk/>
          <pc:sldMk cId="4243317256" sldId="489"/>
        </pc:sldMkLst>
        <pc:spChg chg="mod">
          <ac:chgData name="Geiger, Michael J" userId="13cae92b-b37c-450b-a449-82fcae19569d" providerId="ADAL" clId="{5067D7A3-0424-401A-A3C4-E44869E39B90}" dt="2019-10-02T12:53:32.014" v="294" actId="20577"/>
          <ac:spMkLst>
            <pc:docMk/>
            <pc:sldMk cId="4243317256" sldId="489"/>
            <ac:spMk id="2" creationId="{07441938-AD3A-4D46-B734-F44442DEC889}"/>
          </ac:spMkLst>
        </pc:spChg>
      </pc:sldChg>
      <pc:sldChg chg="modSp add">
        <pc:chgData name="Geiger, Michael J" userId="13cae92b-b37c-450b-a449-82fcae19569d" providerId="ADAL" clId="{5067D7A3-0424-401A-A3C4-E44869E39B90}" dt="2019-10-02T12:54:26.467" v="357" actId="20577"/>
        <pc:sldMkLst>
          <pc:docMk/>
          <pc:sldMk cId="3038600498" sldId="526"/>
        </pc:sldMkLst>
        <pc:spChg chg="mod">
          <ac:chgData name="Geiger, Michael J" userId="13cae92b-b37c-450b-a449-82fcae19569d" providerId="ADAL" clId="{5067D7A3-0424-401A-A3C4-E44869E39B90}" dt="2019-10-02T12:54:07.414" v="333" actId="20577"/>
          <ac:spMkLst>
            <pc:docMk/>
            <pc:sldMk cId="3038600498" sldId="526"/>
            <ac:spMk id="2" creationId="{1120E73B-914A-4E10-AF8C-83A33726168D}"/>
          </ac:spMkLst>
        </pc:spChg>
        <pc:spChg chg="mod">
          <ac:chgData name="Geiger, Michael J" userId="13cae92b-b37c-450b-a449-82fcae19569d" providerId="ADAL" clId="{5067D7A3-0424-401A-A3C4-E44869E39B90}" dt="2019-10-02T12:54:26.467" v="357" actId="20577"/>
          <ac:spMkLst>
            <pc:docMk/>
            <pc:sldMk cId="3038600498" sldId="526"/>
            <ac:spMk id="3" creationId="{1F8D7FE7-E90B-4F0A-87B2-270CA97D15D8}"/>
          </ac:spMkLst>
        </pc:spChg>
      </pc:sldChg>
      <pc:sldChg chg="modSp add">
        <pc:chgData name="Geiger, Michael J" userId="13cae92b-b37c-450b-a449-82fcae19569d" providerId="ADAL" clId="{5067D7A3-0424-401A-A3C4-E44869E39B90}" dt="2019-10-02T12:57:02.970" v="586" actId="27636"/>
        <pc:sldMkLst>
          <pc:docMk/>
          <pc:sldMk cId="570212421" sldId="527"/>
        </pc:sldMkLst>
        <pc:spChg chg="mod">
          <ac:chgData name="Geiger, Michael J" userId="13cae92b-b37c-450b-a449-82fcae19569d" providerId="ADAL" clId="{5067D7A3-0424-401A-A3C4-E44869E39B90}" dt="2019-10-02T12:56:06.729" v="513" actId="20577"/>
          <ac:spMkLst>
            <pc:docMk/>
            <pc:sldMk cId="570212421" sldId="527"/>
            <ac:spMk id="2" creationId="{30FCFAA6-CE64-4D13-8D90-1D22C3A42F55}"/>
          </ac:spMkLst>
        </pc:spChg>
        <pc:spChg chg="mod">
          <ac:chgData name="Geiger, Michael J" userId="13cae92b-b37c-450b-a449-82fcae19569d" providerId="ADAL" clId="{5067D7A3-0424-401A-A3C4-E44869E39B90}" dt="2019-10-02T12:57:02.970" v="586" actId="27636"/>
          <ac:spMkLst>
            <pc:docMk/>
            <pc:sldMk cId="570212421" sldId="527"/>
            <ac:spMk id="3" creationId="{C40E405C-0E38-430C-BC28-08E31FE31A57}"/>
          </ac:spMkLst>
        </pc:spChg>
      </pc:sldChg>
      <pc:sldChg chg="modSp add">
        <pc:chgData name="Geiger, Michael J" userId="13cae92b-b37c-450b-a449-82fcae19569d" providerId="ADAL" clId="{5067D7A3-0424-401A-A3C4-E44869E39B90}" dt="2019-10-02T14:57:10.232" v="882" actId="2711"/>
        <pc:sldMkLst>
          <pc:docMk/>
          <pc:sldMk cId="1656045872" sldId="528"/>
        </pc:sldMkLst>
        <pc:spChg chg="mod">
          <ac:chgData name="Geiger, Michael J" userId="13cae92b-b37c-450b-a449-82fcae19569d" providerId="ADAL" clId="{5067D7A3-0424-401A-A3C4-E44869E39B90}" dt="2019-10-02T12:57:12.692" v="612" actId="20577"/>
          <ac:spMkLst>
            <pc:docMk/>
            <pc:sldMk cId="1656045872" sldId="528"/>
            <ac:spMk id="2" creationId="{5290570A-2294-4BF4-940A-65DD476470EE}"/>
          </ac:spMkLst>
        </pc:spChg>
        <pc:spChg chg="mod">
          <ac:chgData name="Geiger, Michael J" userId="13cae92b-b37c-450b-a449-82fcae19569d" providerId="ADAL" clId="{5067D7A3-0424-401A-A3C4-E44869E39B90}" dt="2019-10-02T14:57:10.232" v="882" actId="2711"/>
          <ac:spMkLst>
            <pc:docMk/>
            <pc:sldMk cId="1656045872" sldId="528"/>
            <ac:spMk id="3" creationId="{1A37C3E8-557A-47A5-B34A-B78B5B990A9E}"/>
          </ac:spMkLst>
        </pc:spChg>
      </pc:sldChg>
    </pc:docChg>
  </pc:docChgLst>
  <pc:docChgLst>
    <pc:chgData name="Geiger, Michael J" userId="13cae92b-b37c-450b-a449-82fcae19569d" providerId="ADAL" clId="{48ACA5F7-49DC-401E-93B7-3BC8BB26CB11}"/>
    <pc:docChg chg="undo custSel addSld delSld modSld">
      <pc:chgData name="Geiger, Michael J" userId="13cae92b-b37c-450b-a449-82fcae19569d" providerId="ADAL" clId="{48ACA5F7-49DC-401E-93B7-3BC8BB26CB11}" dt="2019-02-23T15:53:03.463" v="400"/>
      <pc:docMkLst>
        <pc:docMk/>
      </pc:docMkLst>
      <pc:sldChg chg="modSp">
        <pc:chgData name="Geiger, Michael J" userId="13cae92b-b37c-450b-a449-82fcae19569d" providerId="ADAL" clId="{48ACA5F7-49DC-401E-93B7-3BC8BB26CB11}" dt="2019-02-22T17:15:54.078" v="189" actId="20577"/>
        <pc:sldMkLst>
          <pc:docMk/>
          <pc:sldMk cId="0" sldId="256"/>
        </pc:sldMkLst>
        <pc:spChg chg="mod">
          <ac:chgData name="Geiger, Michael J" userId="13cae92b-b37c-450b-a449-82fcae19569d" providerId="ADAL" clId="{48ACA5F7-49DC-401E-93B7-3BC8BB26CB11}" dt="2019-02-22T17:15:54.078" v="18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48ACA5F7-49DC-401E-93B7-3BC8BB26CB11}" dt="2019-02-22T17:14:58.693" v="161" actId="20577"/>
        <pc:sldMkLst>
          <pc:docMk/>
          <pc:sldMk cId="0" sldId="257"/>
        </pc:sldMkLst>
        <pc:spChg chg="mod">
          <ac:chgData name="Geiger, Michael J" userId="13cae92b-b37c-450b-a449-82fcae19569d" providerId="ADAL" clId="{48ACA5F7-49DC-401E-93B7-3BC8BB26CB11}" dt="2019-02-22T17:14:58.693" v="16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8ACA5F7-49DC-401E-93B7-3BC8BB26CB11}" dt="2019-02-22T17:20:49.362" v="399" actId="2711"/>
        <pc:sldMkLst>
          <pc:docMk/>
          <pc:sldMk cId="0" sldId="385"/>
        </pc:sldMkLst>
        <pc:spChg chg="mod">
          <ac:chgData name="Geiger, Michael J" userId="13cae92b-b37c-450b-a449-82fcae19569d" providerId="ADAL" clId="{48ACA5F7-49DC-401E-93B7-3BC8BB26CB11}" dt="2019-02-22T17:20:42.443" v="398" actId="2711"/>
          <ac:spMkLst>
            <pc:docMk/>
            <pc:sldMk cId="0" sldId="385"/>
            <ac:spMk id="4" creationId="{00000000-0000-0000-0000-000000000000}"/>
          </ac:spMkLst>
        </pc:spChg>
        <pc:spChg chg="mod">
          <ac:chgData name="Geiger, Michael J" userId="13cae92b-b37c-450b-a449-82fcae19569d" providerId="ADAL" clId="{48ACA5F7-49DC-401E-93B7-3BC8BB26CB11}" dt="2019-02-22T17:20:49.362" v="399" actId="2711"/>
          <ac:spMkLst>
            <pc:docMk/>
            <pc:sldMk cId="0" sldId="385"/>
            <ac:spMk id="6" creationId="{00000000-0000-0000-0000-000000000000}"/>
          </ac:spMkLst>
        </pc:spChg>
        <pc:spChg chg="mod">
          <ac:chgData name="Geiger, Michael J" userId="13cae92b-b37c-450b-a449-82fcae19569d" providerId="ADAL" clId="{48ACA5F7-49DC-401E-93B7-3BC8BB26CB11}" dt="2019-02-22T17:20:30.820" v="397"/>
          <ac:spMkLst>
            <pc:docMk/>
            <pc:sldMk cId="0" sldId="385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48ACA5F7-49DC-401E-93B7-3BC8BB26CB11}" dt="2019-02-23T15:53:03.463" v="400"/>
        <pc:sldMkLst>
          <pc:docMk/>
          <pc:sldMk cId="2033859097" sldId="394"/>
        </pc:sldMkLst>
      </pc:sldChg>
      <pc:sldChg chg="add">
        <pc:chgData name="Geiger, Michael J" userId="13cae92b-b37c-450b-a449-82fcae19569d" providerId="ADAL" clId="{48ACA5F7-49DC-401E-93B7-3BC8BB26CB11}" dt="2019-02-22T17:18:38.736" v="373"/>
        <pc:sldMkLst>
          <pc:docMk/>
          <pc:sldMk cId="3057781389" sldId="421"/>
        </pc:sldMkLst>
      </pc:sldChg>
      <pc:sldChg chg="add del">
        <pc:chgData name="Geiger, Michael J" userId="13cae92b-b37c-450b-a449-82fcae19569d" providerId="ADAL" clId="{48ACA5F7-49DC-401E-93B7-3BC8BB26CB11}" dt="2019-02-22T17:19:10.311" v="375" actId="2696"/>
        <pc:sldMkLst>
          <pc:docMk/>
          <pc:sldMk cId="1699400526" sldId="449"/>
        </pc:sldMkLst>
      </pc:sldChg>
      <pc:sldChg chg="modSp add">
        <pc:chgData name="Geiger, Michael J" userId="13cae92b-b37c-450b-a449-82fcae19569d" providerId="ADAL" clId="{48ACA5F7-49DC-401E-93B7-3BC8BB26CB11}" dt="2019-02-22T17:19:20.138" v="396" actId="20577"/>
        <pc:sldMkLst>
          <pc:docMk/>
          <pc:sldMk cId="1222993414" sldId="450"/>
        </pc:sldMkLst>
        <pc:spChg chg="mod">
          <ac:chgData name="Geiger, Michael J" userId="13cae92b-b37c-450b-a449-82fcae19569d" providerId="ADAL" clId="{48ACA5F7-49DC-401E-93B7-3BC8BB26CB11}" dt="2019-02-22T17:19:20.138" v="396" actId="20577"/>
          <ac:spMkLst>
            <pc:docMk/>
            <pc:sldMk cId="1222993414" sldId="450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48ACA5F7-49DC-401E-93B7-3BC8BB26CB11}" dt="2019-02-22T17:17:48.915" v="372" actId="20577"/>
        <pc:sldMkLst>
          <pc:docMk/>
          <pc:sldMk cId="1229587195" sldId="486"/>
        </pc:sldMkLst>
        <pc:spChg chg="mod">
          <ac:chgData name="Geiger, Michael J" userId="13cae92b-b37c-450b-a449-82fcae19569d" providerId="ADAL" clId="{48ACA5F7-49DC-401E-93B7-3BC8BB26CB11}" dt="2019-02-22T17:17:48.915" v="372" actId="20577"/>
          <ac:spMkLst>
            <pc:docMk/>
            <pc:sldMk cId="1229587195" sldId="486"/>
            <ac:spMk id="61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B77EC2-D58A-492D-9958-984FB33515B1}" type="datetime1">
              <a:rPr lang="en-US" smtClean="0"/>
              <a:t>10/2/2019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91B03-F4A6-4B62-B046-937C67CCD562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73364-5821-47FE-8C11-30211D46E33C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AD7AB-183F-4337-B094-49A2053CDAE1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041F3-04BD-4F82-AEA3-8E399BCB9C23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2BE40-F757-48FB-ACA3-34ADEC81A75A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85DE9-8D2B-46BA-896D-93BB8F622FB2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F4C26-7CA0-4C4B-BE91-D32A1704B7B2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8962F-6872-4771-A899-BDEC7EA9D514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C7D36-ADDB-4494-83C7-E9657D931806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9C8B3-0E4F-4ED3-93EB-91DA3C700F1F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0C69F-7C42-4270-A72D-D41B98948BBE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A909F-E348-4A85-B5F5-1ED3B4B3BEE1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8D6C8A3-647C-4E84-B69B-AF9820E5B243}" type="datetime1">
              <a:rPr lang="en-US" smtClean="0"/>
              <a:t>10/2/2019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examples below are function </a:t>
            </a:r>
            <a:r>
              <a:rPr lang="en-US" dirty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/>
              <a:t>Contain information about how to call function</a:t>
            </a:r>
          </a:p>
          <a:p>
            <a:pPr lvl="2"/>
            <a:r>
              <a:rPr lang="en-US" dirty="0"/>
              <a:t>Return type, name, and argument list </a:t>
            </a:r>
          </a:p>
          <a:p>
            <a:pPr lvl="2"/>
            <a:r>
              <a:rPr lang="en-US" dirty="0"/>
              <a:t>Only </a:t>
            </a:r>
            <a:r>
              <a:rPr lang="en-US" dirty="0" err="1"/>
              <a:t>arg</a:t>
            </a:r>
            <a:r>
              <a:rPr lang="en-US" dirty="0"/>
              <a:t> types required, but good practice to list names</a:t>
            </a:r>
          </a:p>
          <a:p>
            <a:pPr lvl="1"/>
            <a:r>
              <a:rPr lang="en-US" dirty="0"/>
              <a:t>No details on operation of function (</a:t>
            </a:r>
            <a:r>
              <a:rPr lang="en-US" dirty="0">
                <a:solidFill>
                  <a:srgbClr val="0000FF"/>
                </a:solidFill>
              </a:rPr>
              <a:t>definition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f2(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f3()</a:t>
            </a:r>
            <a:r>
              <a:rPr lang="en-US" dirty="0">
                <a:latin typeface="Arial"/>
                <a:cs typeface="Arial"/>
              </a:rPr>
              <a:t> arguments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passed by address</a:t>
            </a:r>
          </a:p>
          <a:p>
            <a:pPr lvl="1"/>
            <a:r>
              <a:rPr lang="en-US" dirty="0">
                <a:latin typeface="Arial"/>
                <a:cs typeface="Arial"/>
              </a:rPr>
              <a:t>Explicit pointer—call requires addresses: </a:t>
            </a:r>
            <a:r>
              <a:rPr lang="en-US" dirty="0">
                <a:latin typeface="Courier New"/>
                <a:cs typeface="Courier New"/>
              </a:rPr>
              <a:t>f3(&amp;x, &amp;y);</a:t>
            </a:r>
          </a:p>
          <a:p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arguments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passed by reference</a:t>
            </a:r>
          </a:p>
          <a:p>
            <a:pPr lvl="1"/>
            <a:r>
              <a:rPr lang="en-US" dirty="0">
                <a:latin typeface="Arial"/>
                <a:cs typeface="Arial"/>
              </a:rPr>
              <a:t>Aliases—call does not require addresses: </a:t>
            </a:r>
            <a:r>
              <a:rPr lang="en-US" dirty="0">
                <a:latin typeface="Courier New"/>
                <a:cs typeface="Courier New"/>
              </a:rPr>
              <a:t>f4(x, y);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does</a:t>
            </a:r>
            <a:r>
              <a:rPr lang="en-US" dirty="0">
                <a:latin typeface="Arial"/>
                <a:cs typeface="Arial"/>
              </a:rPr>
              <a:t> have ability to modify input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BB86-6429-4A09-9981-80A4263FE9C0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87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String data type found in &lt;string&gt; library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Concepts to work with strings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Relational operators: </a:t>
            </a:r>
            <a:r>
              <a:rPr lang="en-US" dirty="0">
                <a:latin typeface="Courier New" charset="0"/>
                <a:cs typeface="Courier New" charset="0"/>
              </a:rPr>
              <a:t>==, !=, &lt;, &gt;, &lt;=, &gt;=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Character-by-character comparison using ASCII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Concatenation: </a:t>
            </a:r>
            <a:r>
              <a:rPr lang="en-US" dirty="0">
                <a:latin typeface="Courier New" charset="0"/>
                <a:cs typeface="Courier New" charset="0"/>
              </a:rPr>
              <a:t>+, +=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Choosing single character: </a:t>
            </a:r>
            <a:r>
              <a:rPr lang="en-US" dirty="0">
                <a:latin typeface="Courier New" charset="0"/>
                <a:cs typeface="Courier New" charset="0"/>
              </a:rPr>
              <a:t>[]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Courier New" charset="0"/>
                <a:cs typeface="Courier New" charset="0"/>
              </a:rPr>
              <a:t>at()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at()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r>
              <a:rPr lang="en-US" dirty="0">
                <a:latin typeface="Arial" charset="0"/>
              </a:rPr>
              <a:t>provides boundary checking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Substrings: </a:t>
            </a:r>
            <a:r>
              <a:rPr lang="en-US" dirty="0" err="1">
                <a:latin typeface="Courier New" charset="0"/>
                <a:cs typeface="Courier New" charset="0"/>
              </a:rPr>
              <a:t>substr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function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If </a:t>
            </a:r>
            <a:r>
              <a:rPr lang="en-US" dirty="0">
                <a:latin typeface="Courier New" charset="0"/>
                <a:cs typeface="Courier New" charset="0"/>
              </a:rPr>
              <a:t>s1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 264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endParaRPr lang="en-US" dirty="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Courier New" charset="0"/>
                <a:cs typeface="Courier New" charset="0"/>
              </a:rPr>
              <a:t>s1.substr(0,3)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charset="0"/>
              </a:rPr>
              <a:t> 3 chars starting at position 0</a:t>
            </a:r>
          </a:p>
          <a:p>
            <a:pPr lvl="2">
              <a:lnSpc>
                <a:spcPct val="90000"/>
              </a:lnSpc>
              <a:buFont typeface="Wingdings" charset="0"/>
              <a:buChar char="à"/>
            </a:pP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s1.substr(4) = 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264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dirty="0">
                <a:latin typeface="Arial" charset="0"/>
                <a:sym typeface="Wingdings" charset="0"/>
              </a:rPr>
              <a:t>  all chars from position 4 to end of string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sym typeface="Wingdings" charset="0"/>
              </a:rPr>
              <a:t>Checking string length: </a:t>
            </a:r>
            <a:r>
              <a:rPr lang="en-US" dirty="0">
                <a:latin typeface="Courier New"/>
                <a:cs typeface="Courier New"/>
                <a:sym typeface="Wingdings" charset="0"/>
              </a:rPr>
              <a:t>length()</a:t>
            </a:r>
            <a:r>
              <a:rPr lang="en-US" dirty="0">
                <a:latin typeface="Arial" charset="0"/>
                <a:sym typeface="Wingdings" charset="0"/>
              </a:rPr>
              <a:t>, </a:t>
            </a:r>
            <a:r>
              <a:rPr lang="en-US" dirty="0">
                <a:latin typeface="Courier New"/>
                <a:cs typeface="Courier New"/>
                <a:sym typeface="Wingdings" charset="0"/>
              </a:rPr>
              <a:t>empty() </a:t>
            </a:r>
            <a:r>
              <a:rPr lang="en-US" dirty="0">
                <a:latin typeface="Arial" charset="0"/>
                <a:sym typeface="Wingdings" charset="0"/>
              </a:rPr>
              <a:t>functions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30E2D4-558A-41B0-BAA3-CC953E210F8D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B7E40F-B2E9-0F4B-84E1-C63009E228F2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5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Algorithmic complexity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Typically try to approximate worst-case computing time</a:t>
            </a:r>
          </a:p>
          <a:p>
            <a:r>
              <a:rPr lang="en-US" dirty="0"/>
              <a:t>Measure time as T(n), function of n</a:t>
            </a:r>
          </a:p>
          <a:p>
            <a:pPr lvl="1"/>
            <a:r>
              <a:rPr lang="en-US" dirty="0"/>
              <a:t>Count number of times each step in algorithm executes</a:t>
            </a:r>
          </a:p>
          <a:p>
            <a:r>
              <a:rPr lang="en-US" dirty="0"/>
              <a:t>Use big O notation—O(f(n))—to express order of magnitude</a:t>
            </a:r>
          </a:p>
          <a:p>
            <a:pPr lvl="1"/>
            <a:r>
              <a:rPr lang="en-US" dirty="0"/>
              <a:t>Choose slowest growing function that provides upper bound on execution time</a:t>
            </a:r>
          </a:p>
          <a:p>
            <a:pPr lvl="1"/>
            <a:r>
              <a:rPr lang="en-US" dirty="0"/>
              <a:t>Look at largest exponent in T(n) term</a:t>
            </a:r>
          </a:p>
          <a:p>
            <a:pPr lvl="1"/>
            <a:r>
              <a:rPr lang="en-US" dirty="0"/>
              <a:t>Ignore constants, multipliers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7AC9-BF00-43FB-B607-1107EF051E94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1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CD92-6EE4-1F4B-96C7-1988FB638A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</a:rPr>
              <a:t>Review: Classes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Classes</a:t>
            </a:r>
            <a:r>
              <a:rPr lang="en-US" dirty="0">
                <a:ea typeface="+mn-ea"/>
                <a:cs typeface="+mn-cs"/>
              </a:rPr>
              <a:t> allow programmer to define their own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: instances of a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Each class typically contains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Data members</a:t>
            </a:r>
            <a:r>
              <a:rPr lang="en-US" dirty="0"/>
              <a:t>: attributes for each object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Each object has own copy of data members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Member functions</a:t>
            </a:r>
            <a:r>
              <a:rPr lang="en-US" dirty="0"/>
              <a:t>: Tasks specific to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Data/functions can be </a:t>
            </a: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public</a:t>
            </a:r>
            <a:r>
              <a:rPr lang="en-US" dirty="0">
                <a:ea typeface="+mn-ea"/>
                <a:cs typeface="+mn-cs"/>
              </a:rPr>
              <a:t> or </a:t>
            </a: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private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Private members only accessible within member functions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dirty="0"/>
              <a:t>Often accessed through “set”, “get” functions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Private functions also known as </a:t>
            </a:r>
            <a:r>
              <a:rPr lang="en-US" dirty="0">
                <a:solidFill>
                  <a:srgbClr val="0000FF"/>
                </a:solidFill>
              </a:rPr>
              <a:t>helper functions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139D30-AEEF-4666-B9E6-A1BD90303E2B}" type="datetime1">
              <a:rPr lang="en-US" sz="1200" smtClean="0">
                <a:latin typeface="Garamond" charset="0"/>
              </a:rPr>
              <a:t>10/2/2019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Exam 1 Preview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971867-87BA-C349-9EDD-2188B95142AB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99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1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8B72-EE01-3F45-B232-FAD2FDEBB57F}" type="slidenum">
              <a:rPr lang="en-US"/>
              <a:pPr/>
              <a:t>14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Class Declaration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syntax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class </a:t>
            </a:r>
            <a:r>
              <a:rPr lang="en-US" sz="2400" b="1" dirty="0" err="1">
                <a:solidFill>
                  <a:srgbClr val="3366FF"/>
                </a:solidFill>
                <a:latin typeface="Courier New" charset="0"/>
              </a:rPr>
              <a:t>ClassName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{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public: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public members</a:t>
            </a:r>
            <a:br>
              <a:rPr lang="en-US" sz="2400" b="1" i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   private: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private members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};</a:t>
            </a:r>
          </a:p>
          <a:p>
            <a:endParaRPr lang="en-US" sz="2400" b="1" dirty="0">
              <a:solidFill>
                <a:srgbClr val="3366FF"/>
              </a:solidFill>
              <a:latin typeface="Courier New" charset="0"/>
            </a:endParaRPr>
          </a:p>
          <a:p>
            <a:r>
              <a:rPr lang="en-US" dirty="0">
                <a:latin typeface="Arial"/>
                <a:cs typeface="Arial"/>
              </a:rPr>
              <a:t>Class definition in .h file</a:t>
            </a:r>
          </a:p>
          <a:p>
            <a:r>
              <a:rPr lang="en-US" dirty="0">
                <a:latin typeface="Arial"/>
                <a:cs typeface="Arial"/>
              </a:rPr>
              <a:t>Function definitions in .</a:t>
            </a:r>
            <a:r>
              <a:rPr lang="en-US" dirty="0" err="1">
                <a:latin typeface="Arial"/>
                <a:cs typeface="Arial"/>
              </a:rPr>
              <a:t>cpp</a:t>
            </a:r>
            <a:r>
              <a:rPr lang="en-US" dirty="0">
                <a:latin typeface="Arial"/>
                <a:cs typeface="Arial"/>
              </a:rPr>
              <a:t> file</a:t>
            </a:r>
          </a:p>
          <a:p>
            <a:pPr lvl="1"/>
            <a:r>
              <a:rPr lang="en-US" dirty="0">
                <a:latin typeface="Arial"/>
                <a:cs typeface="Arial"/>
              </a:rPr>
              <a:t>Must specify class name with definition:</a:t>
            </a:r>
          </a:p>
          <a:p>
            <a:pPr marL="344487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ClassName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::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FunctionName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 { ...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A7B0-E54D-45C9-B07F-218EFACFF298}" type="datetime1">
              <a:rPr lang="en-US" smtClean="0"/>
              <a:t>10/2/2019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Constructors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latin typeface="Arial" charset="0"/>
              </a:rPr>
              <a:t>Functions used to initialize an object’</a:t>
            </a:r>
            <a:r>
              <a:rPr lang="en-US" altLang="ja-JP" dirty="0">
                <a:latin typeface="Arial" charset="0"/>
              </a:rPr>
              <a:t>s data when it is created</a:t>
            </a:r>
          </a:p>
          <a:p>
            <a:pPr lvl="1" eaLnBrk="1" hangingPunct="1"/>
            <a:r>
              <a:rPr lang="en-US" dirty="0">
                <a:latin typeface="Arial" charset="0"/>
              </a:rPr>
              <a:t>Must be defined with the same name as the class:</a:t>
            </a:r>
          </a:p>
          <a:p>
            <a:pPr marL="344487" lvl="1" indent="0" eaLnBrk="1" hangingPunct="1">
              <a:buNone/>
            </a:pPr>
            <a:r>
              <a:rPr lang="en-US" dirty="0">
                <a:latin typeface="Arial" charset="0"/>
              </a:rPr>
              <a:t>	e.g. 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() 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No return type</a:t>
            </a:r>
            <a:endParaRPr lang="en-US" dirty="0">
              <a:latin typeface="Lucida Console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Default constructor has no parameters </a:t>
            </a:r>
          </a:p>
          <a:p>
            <a:pPr eaLnBrk="1" hangingPunct="1"/>
            <a:r>
              <a:rPr lang="en-US" dirty="0">
                <a:latin typeface="Arial" charset="0"/>
              </a:rPr>
              <a:t>Parameterized constructor takes 1+ arguments</a:t>
            </a:r>
          </a:p>
          <a:p>
            <a:pPr eaLnBrk="1" hangingPunct="1"/>
            <a:r>
              <a:rPr lang="en-US" dirty="0">
                <a:latin typeface="Arial" charset="0"/>
              </a:rPr>
              <a:t>Constructors often examples of overloaded functions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Functions with same name, different argument list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7F54EF-1810-4A5F-ACF4-910DA12DE607}" type="datetime1">
              <a:rPr lang="en-US" sz="1200" smtClean="0">
                <a:latin typeface="Garamond" charset="0"/>
              </a:rPr>
              <a:t>10/2/2019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C15F8-4377-5540-BD22-CD22ABD20F84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8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Initialization lists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</a:rPr>
              <a:t>Construct member data as new object is constructed</a:t>
            </a:r>
          </a:p>
          <a:p>
            <a:pPr lvl="1"/>
            <a:r>
              <a:rPr lang="en-US" dirty="0">
                <a:latin typeface="Arial" charset="0"/>
              </a:rPr>
              <a:t>Explicitly calls constructors for member data</a:t>
            </a:r>
          </a:p>
          <a:p>
            <a:pPr lvl="1"/>
            <a:r>
              <a:rPr lang="en-US" dirty="0">
                <a:latin typeface="Arial" charset="0"/>
              </a:rPr>
              <a:t>Requires parameterized constructor to be defined</a:t>
            </a:r>
          </a:p>
          <a:p>
            <a:pPr lvl="1"/>
            <a:r>
              <a:rPr lang="en-US" dirty="0">
                <a:latin typeface="Arial" charset="0"/>
              </a:rPr>
              <a:t>Can be used for predefined types as well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Examples:</a:t>
            </a:r>
          </a:p>
          <a:p>
            <a:pPr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Rectangle::Rectangle()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 height(1), width(1), origin(0,0)</a:t>
            </a:r>
          </a:p>
          <a:p>
            <a:pPr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{}</a:t>
            </a:r>
          </a:p>
          <a:p>
            <a:pPr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Rectangle::Rectangle(double h, double w, double x, double y)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	height(h), width(w), origin(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x,y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 </a:t>
            </a:r>
          </a:p>
          <a:p>
            <a:pPr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{}</a:t>
            </a:r>
          </a:p>
          <a:p>
            <a:pPr>
              <a:buNone/>
            </a:pP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9E3AB1-CD09-4AA1-8774-4B79FD643EBF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987191-2E48-DA46-86D2-E2B06A8134B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7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Dynamic allocation with new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to dynamically allocate space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allocates space for 1 integer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 </a:t>
            </a:r>
            <a:r>
              <a:rPr lang="en-US" dirty="0"/>
              <a:t>allocates an array of 20 integers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“returns” pointer to first byte</a:t>
            </a:r>
          </a:p>
          <a:p>
            <a:r>
              <a:rPr lang="en-US" dirty="0"/>
              <a:t>Directly initialize with value in parentheses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int(3)</a:t>
            </a:r>
          </a:p>
          <a:p>
            <a:r>
              <a:rPr lang="en-US" dirty="0"/>
              <a:t>Pointer must hold address generated by new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*p1 = new int(3);	// p1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single int = 3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 *p2 = new int[20];	// p2  array of 20 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//      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Dynamically allocated data must be deleted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p1;		// Deallocate single object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p2;		// Deallocate array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56B04D67-367D-4E57-BDEC-C024F341BE12}" type="datetime1">
              <a:rPr lang="en-US" altLang="en-US" smtClean="0"/>
              <a:t>10/2/2019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8766868-2BC5-F34A-AE55-ABCEB6E03171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22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E73B-914A-4E10-AF8C-83A3372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vector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7FE7-E90B-4F0A-87B2-270CA97D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Declaring empty vector of size 0: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vec1;</a:t>
            </a:r>
            <a:endParaRPr lang="en-US" dirty="0"/>
          </a:p>
          <a:p>
            <a:endParaRPr lang="en-US" dirty="0"/>
          </a:p>
          <a:p>
            <a:r>
              <a:rPr lang="en-US" dirty="0"/>
              <a:t>Declaring vector of fixed size: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vec2(6);</a:t>
            </a:r>
          </a:p>
          <a:p>
            <a:endParaRPr lang="en-US" dirty="0"/>
          </a:p>
          <a:p>
            <a:r>
              <a:rPr lang="en-US" dirty="0"/>
              <a:t>Declaring vector of fixed size with all initial values the same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&lt;int&gt; vec3(10, -1);</a:t>
            </a:r>
          </a:p>
          <a:p>
            <a:endParaRPr lang="en-US" dirty="0"/>
          </a:p>
          <a:p>
            <a:r>
              <a:rPr lang="en-US" dirty="0"/>
              <a:t>Declaring vector with different initial values—initialize like 1-D array</a:t>
            </a:r>
          </a:p>
          <a:p>
            <a:pPr lvl="1"/>
            <a:r>
              <a:rPr lang="en-US" dirty="0"/>
              <a:t>Example: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&lt;char&gt; vec4 =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'H', 'e', 'l', 'l', 'o' 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EF9C-C523-48CB-B2B9-43EF056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B639-83B6-4846-8058-34D8F9FC4B64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BFB5-EDD5-4867-9250-A30A0CC5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B4FC-E884-432C-9918-E62DA3B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FAA6-CE64-4D13-8D90-1D22C3A4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vector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405C-0E38-430C-BC28-08E31FE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at(): </a:t>
            </a:r>
            <a:r>
              <a:rPr lang="en-US" dirty="0"/>
              <a:t>access individual element</a:t>
            </a:r>
          </a:p>
          <a:p>
            <a:pPr lvl="1"/>
            <a:r>
              <a:rPr lang="en-US" dirty="0"/>
              <a:t>Examples: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vec3.at(0)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vec2.at(2) = 1.23;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resize()</a:t>
            </a:r>
            <a:r>
              <a:rPr lang="en-US" dirty="0"/>
              <a:t>: change defined size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vec3.resize(5);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 add new value at end of vector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vec1.push_back(10);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4D933-69EA-489C-AC47-C7FDF314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BE40-F757-48FB-ACA3-34ADEC81A75A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10C9-193B-4020-A4DB-5271776D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17A2-6FCF-4046-9B06-9A46104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HW 1 solution on course schedule page</a:t>
            </a:r>
          </a:p>
          <a:p>
            <a:pPr lvl="1"/>
            <a:r>
              <a:rPr lang="en-US" dirty="0"/>
              <a:t>Program 2 to be posted; due date TBD</a:t>
            </a:r>
          </a:p>
          <a:p>
            <a:pPr lvl="1"/>
            <a:r>
              <a:rPr lang="en-US" dirty="0"/>
              <a:t>Exam 1: Thursday, 10/3, 2-4 PM, Ball 328</a:t>
            </a:r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double-sided 8.5” x 11” note sheets</a:t>
            </a:r>
          </a:p>
          <a:p>
            <a:pPr lvl="2"/>
            <a:r>
              <a:rPr lang="en-US" dirty="0"/>
              <a:t>No electronic devices</a:t>
            </a:r>
          </a:p>
          <a:p>
            <a:r>
              <a:rPr lang="en-US" dirty="0"/>
              <a:t>Today’s lecture: Exam 1 Preview</a:t>
            </a:r>
          </a:p>
          <a:p>
            <a:pPr lvl="1"/>
            <a:r>
              <a:rPr lang="en-US" dirty="0"/>
              <a:t>General exam notes</a:t>
            </a:r>
          </a:p>
          <a:p>
            <a:pPr lvl="1"/>
            <a:r>
              <a:rPr lang="en-US" dirty="0"/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F31E65-4E9C-4653-BCB2-06ADD6BB4C56}" type="datetime1">
              <a:rPr lang="en-US" smtClean="0">
                <a:latin typeface="+mj-lt"/>
              </a:rPr>
              <a:t>10/2/2019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570A-2294-4BF4-940A-65DD4764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range-based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C3E8-557A-47A5-B34A-B78B5B99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to visit all elements of vector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vec3)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 ';</a:t>
            </a:r>
          </a:p>
          <a:p>
            <a:endParaRPr lang="en-US" dirty="0"/>
          </a:p>
          <a:p>
            <a:r>
              <a:rPr lang="en-US" dirty="0"/>
              <a:t>Could write type-independent loop using auto keyword: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vec4)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43F3-99EC-42E9-9E3E-012FAD7E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BE40-F757-48FB-ACA3-34ADEC81A75A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D343-8CF5-4207-A461-3BDE215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80C2-5BD1-40B4-ADEB-ABC40FF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4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Exam 1—</a:t>
            </a:r>
            <a:r>
              <a:rPr lang="en-US" b="1" u="sng" dirty="0"/>
              <a:t>PLEASE BE ON TIME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HW 1 solution on course schedule page</a:t>
            </a:r>
          </a:p>
          <a:p>
            <a:pPr lvl="1"/>
            <a:r>
              <a:rPr lang="en-US" dirty="0"/>
              <a:t>Program 2 to be posted; due date TBD</a:t>
            </a:r>
          </a:p>
          <a:p>
            <a:pPr lvl="1"/>
            <a:r>
              <a:rPr lang="en-US" dirty="0"/>
              <a:t>Exam 1: Thursday, 10/3, 2-4 PM, Ball 328</a:t>
            </a:r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double-sided 8.5” x 11” note sheets</a:t>
            </a:r>
          </a:p>
          <a:p>
            <a:pPr lvl="2"/>
            <a:r>
              <a:rPr lang="en-US" dirty="0"/>
              <a:t>No electronic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DB3BCC1-15F5-4581-B9E0-C9D0E774AA86}" type="datetime1">
              <a:rPr lang="en-US" smtClean="0">
                <a:latin typeface="+mj-lt"/>
              </a:rPr>
              <a:t>10/2/2019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21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</a:t>
            </a:r>
            <a:r>
              <a:rPr lang="en-US" sz="2600" u="sng" dirty="0">
                <a:latin typeface="Arial" charset="0"/>
              </a:rPr>
              <a:t>two</a:t>
            </a:r>
            <a:r>
              <a:rPr lang="en-US" sz="2600" dirty="0">
                <a:latin typeface="Arial" charset="0"/>
              </a:rPr>
              <a:t>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sheets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notes,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two hours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We’ll start at 2:00—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>
                <a:latin typeface="Arial" charset="0"/>
              </a:rPr>
              <a:t>Lec</a:t>
            </a:r>
            <a:r>
              <a:rPr lang="en-US" sz="2600" dirty="0">
                <a:latin typeface="Arial" charset="0"/>
              </a:rPr>
              <a:t>. 12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questions 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Basic C++ structure (namespaces, &lt;</a:t>
            </a:r>
            <a:r>
              <a:rPr lang="en-US" sz="2200" dirty="0" err="1">
                <a:latin typeface="Arial" charset="0"/>
              </a:rPr>
              <a:t>iostream</a:t>
            </a:r>
            <a:r>
              <a:rPr lang="en-US" sz="2200" dirty="0">
                <a:latin typeface="Arial" charset="0"/>
              </a:rPr>
              <a:t>&gt;, etc.)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File organization (.h/.</a:t>
            </a:r>
            <a:r>
              <a:rPr lang="en-US" sz="2200" dirty="0" err="1">
                <a:latin typeface="Arial" charset="0"/>
              </a:rPr>
              <a:t>cpp</a:t>
            </a:r>
            <a:r>
              <a:rPr lang="en-US" sz="2200" dirty="0">
                <a:latin typeface="Arial" charset="0"/>
              </a:rPr>
              <a:t> files for classes)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Abstract data types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sections </a:t>
            </a:r>
            <a:r>
              <a:rPr lang="en-US" sz="2600" i="1" dirty="0">
                <a:latin typeface="Arial" charset="0"/>
              </a:rPr>
              <a:t>(1+ questions in each)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Input/output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Functions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Strings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Algorithmic complexity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Classes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Dynamic allocation; vectors </a:t>
            </a:r>
            <a:r>
              <a:rPr lang="en-US" sz="2200" i="1" dirty="0">
                <a:latin typeface="Arial" charset="0"/>
              </a:rPr>
              <a:t>(MC only)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ACFC8C-F329-4EB9-9787-17BE6BA7BB04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Basic I/O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Output (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Arial" charset="0"/>
                <a:cs typeface="Courier New" charset="0"/>
              </a:rPr>
              <a:t>) </a:t>
            </a:r>
            <a:r>
              <a:rPr lang="en-US" dirty="0">
                <a:latin typeface="Arial" charset="0"/>
              </a:rPr>
              <a:t>streams</a:t>
            </a:r>
          </a:p>
          <a:p>
            <a:pPr lvl="1"/>
            <a:r>
              <a:rPr lang="en-US" dirty="0">
                <a:latin typeface="Arial" charset="0"/>
              </a:rPr>
              <a:t>Can output multiple values in same statement</a:t>
            </a:r>
          </a:p>
          <a:p>
            <a:pPr marL="671512" lvl="2" indent="0">
              <a:buNone/>
            </a:pP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&lt;&lt; "x= " &lt;&lt; x &lt;&lt; ", y=" &lt;&lt; y &lt;&lt;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>
                <a:latin typeface="Arial" charset="0"/>
              </a:rPr>
              <a:t>Recall 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Arial" charset="0"/>
              </a:rPr>
              <a:t> ≈ </a:t>
            </a:r>
            <a:r>
              <a:rPr lang="en-US" dirty="0">
                <a:latin typeface="Courier New"/>
                <a:cs typeface="Courier New"/>
              </a:rPr>
              <a:t>'\n'</a:t>
            </a:r>
            <a:r>
              <a:rPr lang="en-US" dirty="0">
                <a:latin typeface="Arial" charset="0"/>
              </a:rPr>
              <a:t> + flush output stream</a:t>
            </a:r>
          </a:p>
          <a:p>
            <a:r>
              <a:rPr lang="en-US" dirty="0">
                <a:latin typeface="Arial" charset="0"/>
              </a:rPr>
              <a:t>Input (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) streams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 to read values into variables</a:t>
            </a:r>
          </a:p>
          <a:p>
            <a:pPr lvl="2"/>
            <a:r>
              <a:rPr lang="en-US" dirty="0">
                <a:latin typeface="Arial" charset="0"/>
              </a:rPr>
              <a:t>E.g.,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&gt;&gt; x;</a:t>
            </a:r>
          </a:p>
          <a:p>
            <a:pPr lvl="2"/>
            <a:r>
              <a:rPr lang="en-US" dirty="0">
                <a:latin typeface="Arial" charset="0"/>
              </a:rPr>
              <a:t>Skips whitespace characters, even if you’re reading a single character as input</a:t>
            </a:r>
            <a:endParaRPr lang="en-US" dirty="0">
              <a:latin typeface="Arial" charset="0"/>
              <a:cs typeface="Courier New" charset="0"/>
            </a:endParaRP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7CDEC3-A323-4163-AF64-E3330080D57B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14DCA-7A7B-484E-9915-AF5A6D8D8B8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5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DFFD-DC8D-4D74-8873-3D193E8A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F2DE-6A65-4CD8-9726-70E986F7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stream objects</a:t>
            </a:r>
          </a:p>
          <a:p>
            <a:pPr lvl="1"/>
            <a:r>
              <a:rPr lang="en-US" dirty="0"/>
              <a:t>Must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(input)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 (output)</a:t>
            </a:r>
          </a:p>
          <a:p>
            <a:pPr lvl="1"/>
            <a:r>
              <a:rPr lang="en-US" dirty="0"/>
              <a:t>Have methods for file open/close</a:t>
            </a:r>
          </a:p>
          <a:p>
            <a:r>
              <a:rPr lang="en-US" dirty="0"/>
              <a:t>File I/O syntax similar to standard I/O</a:t>
            </a:r>
          </a:p>
          <a:p>
            <a:pPr lvl="1"/>
            <a:r>
              <a:rPr lang="en-US" dirty="0"/>
              <a:t>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with appropriate stream object</a:t>
            </a:r>
          </a:p>
          <a:p>
            <a:pPr lvl="1"/>
            <a:r>
              <a:rPr lang="en-US" dirty="0"/>
              <a:t>Same operators used: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&gt;&gt;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325C-6DD1-4330-BAF4-F65E022A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20C6-5BB4-41FD-BB28-18387BF116AD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C68F-4732-470A-8163-1909C1F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AB2D-B22A-47E6-AE77-E741BEDA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8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 charset="0"/>
              </a:rPr>
              <a:t>Review: Output manipulators</a:t>
            </a:r>
            <a:endParaRPr lang="en-US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/>
                <a:cs typeface="Courier New"/>
              </a:rPr>
              <a:t>setprecision</a:t>
            </a:r>
            <a:r>
              <a:rPr lang="en-US" dirty="0">
                <a:latin typeface="Arial" charset="0"/>
              </a:rPr>
              <a:t>: change number of digits displayed to the right of the decimal point </a:t>
            </a:r>
            <a:r>
              <a:rPr lang="en-US" i="1" dirty="0">
                <a:latin typeface="Arial" charset="0"/>
              </a:rPr>
              <a:t>(</a:t>
            </a:r>
            <a:r>
              <a:rPr lang="en-US" i="1" u="sng" dirty="0">
                <a:latin typeface="Arial" charset="0"/>
              </a:rPr>
              <a:t>if</a:t>
            </a:r>
            <a:r>
              <a:rPr lang="en-US" i="1" dirty="0">
                <a:latin typeface="Arial" charset="0"/>
              </a:rPr>
              <a:t> </a:t>
            </a:r>
            <a:r>
              <a:rPr lang="en-US" i="1">
                <a:latin typeface="Arial" charset="0"/>
              </a:rPr>
              <a:t>you’re using fixed format)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Courier New"/>
                <a:cs typeface="Courier New"/>
              </a:rPr>
              <a:t>fixed</a:t>
            </a:r>
            <a:r>
              <a:rPr lang="en-US" dirty="0">
                <a:latin typeface="Arial" charset="0"/>
              </a:rPr>
              <a:t>: fixed format (no scientific notation)</a:t>
            </a:r>
          </a:p>
          <a:p>
            <a:pPr eaLnBrk="1" hangingPunct="1"/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: force decimal point (and trailing zeros) to be shown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Default behavior (without </a:t>
            </a:r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) is to not show trailing zeros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Default precision (with </a:t>
            </a:r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) is 6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Reset with </a:t>
            </a:r>
            <a:r>
              <a:rPr lang="en-US" dirty="0" err="1">
                <a:latin typeface="Courier New"/>
                <a:cs typeface="Courier New"/>
              </a:rPr>
              <a:t>noshowpoint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5E7280-FA34-4F26-9022-AD30698966EA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947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Output manipulators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showpoint</a:t>
            </a:r>
            <a:r>
              <a:rPr lang="en-US" dirty="0"/>
              <a:t> does </a:t>
            </a:r>
            <a:r>
              <a:rPr lang="en-US" u="sng" dirty="0"/>
              <a:t>not</a:t>
            </a:r>
            <a:r>
              <a:rPr lang="en-US" dirty="0"/>
              <a:t> imply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fixed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Could be fixed point, could be scientific notation</a:t>
            </a:r>
          </a:p>
          <a:p>
            <a:pPr lvl="1"/>
            <a:r>
              <a:rPr lang="en-US" dirty="0"/>
              <a:t>Scientific notation used if </a:t>
            </a:r>
          </a:p>
          <a:p>
            <a:pPr marL="344487" lvl="1" indent="0">
              <a:buNone/>
            </a:pPr>
            <a:r>
              <a:rPr lang="en-US" dirty="0"/>
              <a:t>	precision &lt; # digits before decimal point</a:t>
            </a:r>
          </a:p>
          <a:p>
            <a:r>
              <a:rPr lang="en-US" dirty="0"/>
              <a:t>Default behavior: precision = sig. figures</a:t>
            </a:r>
          </a:p>
          <a:p>
            <a:r>
              <a:rPr lang="en-US" dirty="0">
                <a:sym typeface="Wingdings"/>
              </a:rPr>
              <a:t>After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fixed</a:t>
            </a:r>
            <a:r>
              <a:rPr lang="en-US" dirty="0">
                <a:sym typeface="Wingdings"/>
              </a:rPr>
              <a:t>: precision = digits after point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Clearing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fixed</a:t>
            </a:r>
            <a:r>
              <a:rPr lang="en-US" dirty="0">
                <a:sym typeface="Wingdings"/>
              </a:rPr>
              <a:t> flag: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defaultfloat</a:t>
            </a:r>
            <a:endParaRPr lang="en-US" dirty="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F476-8107-4026-B725-31CB0610DA6E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Characters and input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Input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) streams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 to read values into variables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E.g.,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Skips whitespace characters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n characters: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n);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Reading 1 character: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an entire line (at most m characters):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May need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>
                <a:cs typeface="Courier New" pitchFamily="49" charset="0"/>
              </a:rPr>
              <a:t> to skip characters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8FC78A-DB61-463E-849E-B1D1266BF016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to break programs into smaller pieces</a:t>
            </a:r>
          </a:p>
          <a:p>
            <a:pPr lvl="1"/>
            <a:r>
              <a:rPr lang="en-US" dirty="0"/>
              <a:t>Useful when code sequences repeated</a:t>
            </a:r>
          </a:p>
          <a:p>
            <a:r>
              <a:rPr lang="en-US" dirty="0"/>
              <a:t>Functions have:</a:t>
            </a:r>
          </a:p>
          <a:p>
            <a:pPr lvl="1"/>
            <a:r>
              <a:rPr lang="en-US" dirty="0"/>
              <a:t>An optional</a:t>
            </a:r>
            <a:r>
              <a:rPr lang="en-US" dirty="0">
                <a:solidFill>
                  <a:srgbClr val="0000FF"/>
                </a:solidFill>
              </a:rPr>
              <a:t> return value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Optional </a:t>
            </a:r>
            <a:r>
              <a:rPr lang="en-US" dirty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/>
              <a:t>Must be </a:t>
            </a:r>
            <a:r>
              <a:rPr lang="en-US" dirty="0">
                <a:solidFill>
                  <a:srgbClr val="0000FF"/>
                </a:solidFill>
              </a:rPr>
              <a:t>prototyped</a:t>
            </a:r>
            <a:r>
              <a:rPr lang="en-US" dirty="0"/>
              <a:t> or written completely prior to use</a:t>
            </a:r>
          </a:p>
          <a:p>
            <a:r>
              <a:rPr lang="en-US" dirty="0"/>
              <a:t>C++ supports three forms of argument passing</a:t>
            </a:r>
          </a:p>
          <a:p>
            <a:pPr lvl="1"/>
            <a:r>
              <a:rPr lang="en-US" dirty="0"/>
              <a:t>Pass by value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address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reference</a:t>
            </a:r>
          </a:p>
          <a:p>
            <a:endParaRPr lang="en-US" dirty="0"/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8AD6C8-0EBD-4949-BBE5-A49280418112}" type="datetime1">
              <a:rPr lang="en-US" sz="1200" smtClean="0">
                <a:latin typeface="Garamond"/>
              </a:rPr>
              <a:t>10/2/2019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1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644713-1B7A-A34D-A2F7-836F0E143166}" type="slidenum">
              <a:rPr lang="en-US" sz="1200" smtClean="0">
                <a:latin typeface="Garamond"/>
                <a:cs typeface="Garamond"/>
              </a:rPr>
              <a:pPr/>
              <a:t>9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525344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12608</TotalTime>
  <Words>1347</Words>
  <Application>Microsoft Office PowerPoint</Application>
  <PresentationFormat>On-screen Show (4:3)</PresentationFormat>
  <Paragraphs>274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Garamond</vt:lpstr>
      <vt:lpstr>Lucida Console</vt:lpstr>
      <vt:lpstr>Wingdings</vt:lpstr>
      <vt:lpstr>Edge</vt:lpstr>
      <vt:lpstr>EECE.3220 Data Structures</vt:lpstr>
      <vt:lpstr>Lecture outline</vt:lpstr>
      <vt:lpstr>Exam 1 notes</vt:lpstr>
      <vt:lpstr>Review: Basic I/O</vt:lpstr>
      <vt:lpstr>Review: File I/O</vt:lpstr>
      <vt:lpstr>Review: Output manipulators</vt:lpstr>
      <vt:lpstr>Review: Output manipulators (cont)</vt:lpstr>
      <vt:lpstr>Review: Characters and input</vt:lpstr>
      <vt:lpstr>Review: Functions</vt:lpstr>
      <vt:lpstr>Review: Function examples</vt:lpstr>
      <vt:lpstr>Review: Strings</vt:lpstr>
      <vt:lpstr>Review: Algorithmic complexity</vt:lpstr>
      <vt:lpstr>Review: Classes</vt:lpstr>
      <vt:lpstr>Review: Class Declaration</vt:lpstr>
      <vt:lpstr>Review: Constructors</vt:lpstr>
      <vt:lpstr>Review: Initialization lists</vt:lpstr>
      <vt:lpstr>Review: Dynamic allocation with new</vt:lpstr>
      <vt:lpstr>Review: vector declarations</vt:lpstr>
      <vt:lpstr>Review: vector functions</vt:lpstr>
      <vt:lpstr>Review: range-based loops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2749</cp:revision>
  <dcterms:created xsi:type="dcterms:W3CDTF">2006-04-03T05:03:01Z</dcterms:created>
  <dcterms:modified xsi:type="dcterms:W3CDTF">2019-10-02T14:57:10Z</dcterms:modified>
</cp:coreProperties>
</file>