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64" r:id="rId4"/>
    <p:sldId id="576" r:id="rId5"/>
    <p:sldId id="566" r:id="rId6"/>
    <p:sldId id="577" r:id="rId7"/>
    <p:sldId id="578" r:id="rId8"/>
    <p:sldId id="570" r:id="rId9"/>
    <p:sldId id="571" r:id="rId10"/>
    <p:sldId id="572" r:id="rId11"/>
    <p:sldId id="579" r:id="rId12"/>
    <p:sldId id="573" r:id="rId13"/>
    <p:sldId id="574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DD0463-A7EB-1849-9BFC-E27332BDD972}" type="datetime1">
              <a:rPr lang="en-US" smtClean="0"/>
              <a:t>2/21/2018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D690C-0EE7-6048-AAD6-7EB5EC3AA56D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3270D-69C3-9140-93B0-F8917D89CFAA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6791D-D244-9A4C-B46E-8B534B4C9878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CA3E4-A8E8-E14C-8001-1EE8BE84065C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059708-6B7A-8549-A4DB-4873674D67A7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6BEE0-43C2-8A48-B9E8-D618D1F4660E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820B0-C643-A441-8632-5F7CB4B9C2D1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45909-50B0-724D-BB17-D2830734F428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46C3-682F-6149-AF4C-93A127520CD0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3512-D834-CF4A-9503-AE36848DABFC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90F31-4045-E248-94B3-EDCCF7E8FF9A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EE79B-875F-1740-91E7-A06C0CA58ECF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98474-1D87-AD45-BF0A-3172DAC16D04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AF9A5F9-95CB-1048-93C2-7F2049D6D863}" type="datetime1">
              <a:rPr lang="en-US" smtClean="0"/>
              <a:t>2/21/2018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F0962-C590-D847-980E-4563FC0EEF6F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0E1B5B-983A-A54B-8730-B0F4F7A98F14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4DE67D-E919-F449-85C4-1DB1D2947726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Thursday 2/22 office hours: 2-3 PM</a:t>
            </a:r>
          </a:p>
          <a:p>
            <a:pPr lvl="1"/>
            <a:r>
              <a:rPr lang="en-US" dirty="0">
                <a:latin typeface="Arial" charset="0"/>
              </a:rPr>
              <a:t>Program 4 to be posted; due 3/2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7322E2-02AF-0A4A-9ABC-D5AF0D13D52A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Thursday 2/22 office hours: 2-3 PM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to be posted; due 3/2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605E8-02FC-804C-843B-2213DF9C83BC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 or 12:00—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12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</a:t>
            </a:r>
            <a:r>
              <a:rPr lang="en-US" sz="2600" dirty="0" smtClean="0">
                <a:latin typeface="Arial" charset="0"/>
              </a:rPr>
              <a:t> questions (each with multiple parts, so actually </a:t>
            </a:r>
            <a:r>
              <a:rPr lang="en-US" sz="2600" dirty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10 questions) + 1 extra credit question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Operators, </a:t>
            </a:r>
            <a:r>
              <a:rPr lang="en-US" sz="2200" dirty="0" err="1" smtClean="0">
                <a:latin typeface="Arial" charset="0"/>
              </a:rPr>
              <a:t>printf</a:t>
            </a:r>
            <a:r>
              <a:rPr lang="en-US" sz="2200" dirty="0" smtClean="0">
                <a:latin typeface="Arial" charset="0"/>
              </a:rPr>
              <a:t>(), </a:t>
            </a:r>
            <a:r>
              <a:rPr lang="en-US" sz="2200" dirty="0" err="1" smtClean="0">
                <a:latin typeface="Arial" charset="0"/>
              </a:rPr>
              <a:t>scanf</a:t>
            </a:r>
            <a:r>
              <a:rPr lang="en-US" sz="2200" dirty="0" smtClean="0">
                <a:latin typeface="Arial" charset="0"/>
              </a:rPr>
              <a:t>()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Conditional statements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While/do-while loops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Extra credit may cover any (or all) of these topics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4FB45D-9096-E24B-9FA3-EDD51F6C0392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E05BC8-A31B-6142-9501-D029C25D2B8B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A09748-BAA1-8E41-89CC-364F9EF97481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printf</a:t>
            </a:r>
            <a:r>
              <a:rPr lang="en-US" dirty="0" smtClean="0"/>
              <a:t>()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 smtClean="0">
                <a:latin typeface="Courier New"/>
                <a:cs typeface="Courier New"/>
              </a:rPr>
              <a:t>&lt;string&gt;</a:t>
            </a:r>
            <a:r>
              <a:rPr lang="en-US" dirty="0" smtClean="0"/>
              <a:t> = characters enclosed in double quotes</a:t>
            </a:r>
          </a:p>
          <a:p>
            <a:pPr lvl="1"/>
            <a:r>
              <a:rPr lang="en-US" dirty="0" smtClean="0"/>
              <a:t>May include escape sequence, e.g. 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 (new line)</a:t>
            </a:r>
          </a:p>
          <a:p>
            <a:r>
              <a:rPr lang="en-US" dirty="0" smtClean="0"/>
              <a:t>To print variable/expression values, insert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in your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format string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%c</a:t>
            </a:r>
            <a:r>
              <a:rPr lang="en-US" dirty="0" smtClean="0"/>
              <a:t>: single character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%d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: signed decimal integer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/>
                <a:cs typeface="Courier New"/>
              </a:rPr>
              <a:t>%lf</a:t>
            </a:r>
            <a:r>
              <a:rPr lang="en-US" dirty="0" smtClean="0"/>
              <a:t>: double</a:t>
            </a:r>
          </a:p>
          <a:p>
            <a:pPr lvl="2"/>
            <a:r>
              <a:rPr lang="en-US" dirty="0" smtClean="0"/>
              <a:t>Prints 6 digits after decimal point by default</a:t>
            </a:r>
          </a:p>
          <a:p>
            <a:pPr lvl="2"/>
            <a:r>
              <a:rPr lang="en-US" dirty="0" smtClean="0"/>
              <a:t>To control # digits, use precision 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"%.4lf"</a:t>
            </a:r>
            <a:r>
              <a:rPr lang="en-US" dirty="0" smtClean="0"/>
              <a:t> prints with 4 digits (4th digit rounds)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"%.0lf"</a:t>
            </a:r>
            <a:r>
              <a:rPr lang="en-US" dirty="0" smtClean="0"/>
              <a:t> prints with 0 digits (round to nearest integer)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corresponds to expression that follows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B0C1C-3D6D-E44A-BA3F-E7970700B902}" type="datetime1">
              <a:rPr lang="en-US" sz="1200" smtClean="0">
                <a:latin typeface="Garamond"/>
                <a:cs typeface="Garamond"/>
              </a:rPr>
              <a:t>2/21/2018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1 Preview</a:t>
            </a:r>
            <a:endParaRPr lang="en-US" alt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6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input format doesn’t match </a:t>
            </a:r>
            <a:r>
              <a:rPr lang="en-US" dirty="0" err="1" smtClean="0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</a:t>
            </a:r>
            <a:r>
              <a:rPr lang="en-US" dirty="0" smtClean="0">
                <a:latin typeface="Arial" charset="0"/>
              </a:rPr>
              <a:t>read</a:t>
            </a:r>
          </a:p>
          <a:p>
            <a:pPr lvl="1"/>
            <a:r>
              <a:rPr lang="en-US" dirty="0" smtClean="0">
                <a:latin typeface="Arial" charset="0"/>
              </a:rPr>
              <a:t>Given: </a:t>
            </a:r>
            <a:r>
              <a:rPr lang="en-US" dirty="0" smtClean="0">
                <a:latin typeface="Courier New"/>
                <a:cs typeface="Courier New"/>
              </a:rPr>
              <a:t>n =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 smtClean="0">
                <a:latin typeface="Arial" charset="0"/>
              </a:rPr>
              <a:t>If input is: </a:t>
            </a:r>
            <a:r>
              <a:rPr lang="en-US" dirty="0" smtClean="0">
                <a:latin typeface="Courier New"/>
                <a:cs typeface="Courier New"/>
              </a:rPr>
              <a:t>3 5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 smtClean="0">
                <a:latin typeface="Courier New"/>
                <a:cs typeface="Courier New"/>
                <a:sym typeface="Wingdings"/>
              </a:rPr>
              <a:t>= </a:t>
            </a:r>
            <a:r>
              <a:rPr lang="en-US" smtClean="0">
                <a:latin typeface="Courier New"/>
                <a:cs typeface="Courier New"/>
                <a:sym typeface="Wingdings"/>
              </a:rPr>
              <a:t>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D2DF05-F564-0D4D-8CDC-02AC9C17DEDE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E3A36F-7F79-844F-86E5-380F12748481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871C3-4332-F545-815F-A58D5D3CF21C}" type="datetime1">
              <a:rPr lang="en-US" smtClean="0">
                <a:latin typeface="Garamond" charset="0"/>
              </a:rPr>
              <a:t>2/21/2018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11041</TotalTime>
  <Words>983</Words>
  <Application>Microsoft Office PowerPoint</Application>
  <PresentationFormat>On-screen Show (4:3)</PresentationFormat>
  <Paragraphs>188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Exam 1 notes</vt:lpstr>
      <vt:lpstr>Test policies</vt:lpstr>
      <vt:lpstr>Review: Data types, variables, constants</vt:lpstr>
      <vt:lpstr>Review: printf() basics</vt:lpstr>
      <vt:lpstr>Review: scanf()</vt:lpstr>
      <vt:lpstr>Review: C operators</vt:lpstr>
      <vt:lpstr>Review: Operators and statements</vt:lpstr>
      <vt:lpstr>Review: if statements</vt:lpstr>
      <vt:lpstr>Review: range checking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1648</cp:revision>
  <dcterms:created xsi:type="dcterms:W3CDTF">2006-04-03T05:03:01Z</dcterms:created>
  <dcterms:modified xsi:type="dcterms:W3CDTF">2018-02-21T13:19:20Z</dcterms:modified>
</cp:coreProperties>
</file>