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1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387" r:id="rId12"/>
    <p:sldId id="388" r:id="rId13"/>
    <p:sldId id="389" r:id="rId14"/>
    <p:sldId id="390" r:id="rId15"/>
    <p:sldId id="391" r:id="rId16"/>
    <p:sldId id="450" r:id="rId17"/>
    <p:sldId id="446" r:id="rId18"/>
    <p:sldId id="447" r:id="rId19"/>
    <p:sldId id="448" r:id="rId20"/>
    <p:sldId id="449" r:id="rId21"/>
    <p:sldId id="442" r:id="rId22"/>
    <p:sldId id="443" r:id="rId23"/>
    <p:sldId id="444" r:id="rId24"/>
    <p:sldId id="445" r:id="rId25"/>
    <p:sldId id="463" r:id="rId26"/>
    <p:sldId id="464" r:id="rId27"/>
    <p:sldId id="465" r:id="rId28"/>
    <p:sldId id="379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E1578-E8C6-47F2-9F65-CD61BB58B375}" v="7" dt="2019-09-05T03:20:5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36E1578-E8C6-47F2-9F65-CD61BB58B375}"/>
    <pc:docChg chg="addSld modSld">
      <pc:chgData name="Geiger, Michael J" userId="13cae92b-b37c-450b-a449-82fcae19569d" providerId="ADAL" clId="{A36E1578-E8C6-47F2-9F65-CD61BB58B375}" dt="2019-09-05T21:41:36.426" v="408" actId="20577"/>
      <pc:docMkLst>
        <pc:docMk/>
      </pc:docMkLst>
      <pc:sldChg chg="modSp">
        <pc:chgData name="Geiger, Michael J" userId="13cae92b-b37c-450b-a449-82fcae19569d" providerId="ADAL" clId="{A36E1578-E8C6-47F2-9F65-CD61BB58B375}" dt="2019-09-05T21:41:36.426" v="408" actId="20577"/>
        <pc:sldMkLst>
          <pc:docMk/>
          <pc:sldMk cId="0" sldId="256"/>
        </pc:sldMkLst>
        <pc:spChg chg="mod">
          <ac:chgData name="Geiger, Michael J" userId="13cae92b-b37c-450b-a449-82fcae19569d" providerId="ADAL" clId="{A36E1578-E8C6-47F2-9F65-CD61BB58B375}" dt="2019-09-05T21:41:36.426" v="408" actId="20577"/>
          <ac:spMkLst>
            <pc:docMk/>
            <pc:sldMk cId="0" sldId="256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A36E1578-E8C6-47F2-9F65-CD61BB58B375}" dt="2019-09-05T03:11:26.034" v="344" actId="20577"/>
        <pc:sldMkLst>
          <pc:docMk/>
          <pc:sldMk cId="0" sldId="257"/>
        </pc:sldMkLst>
        <pc:spChg chg="mod">
          <ac:chgData name="Geiger, Michael J" userId="13cae92b-b37c-450b-a449-82fcae19569d" providerId="ADAL" clId="{A36E1578-E8C6-47F2-9F65-CD61BB58B375}" dt="2019-09-05T03:10:55.163" v="321" actId="20577"/>
          <ac:spMkLst>
            <pc:docMk/>
            <pc:sldMk cId="0" sldId="257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A36E1578-E8C6-47F2-9F65-CD61BB58B375}" dt="2019-09-05T03:11:26.034" v="344" actId="20577"/>
          <ac:spMkLst>
            <pc:docMk/>
            <pc:sldMk cId="0" sldId="257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A36E1578-E8C6-47F2-9F65-CD61BB58B375}" dt="2019-09-05T03:20:58.841" v="401" actId="15"/>
        <pc:sldMkLst>
          <pc:docMk/>
          <pc:sldMk cId="0" sldId="379"/>
        </pc:sldMkLst>
        <pc:spChg chg="mod">
          <ac:chgData name="Geiger, Michael J" userId="13cae92b-b37c-450b-a449-82fcae19569d" providerId="ADAL" clId="{A36E1578-E8C6-47F2-9F65-CD61BB58B375}" dt="2019-09-05T03:20:58.841" v="401" actId="15"/>
          <ac:spMkLst>
            <pc:docMk/>
            <pc:sldMk cId="0" sldId="379"/>
            <ac:spMk id="27651" creationId="{00000000-0000-0000-0000-000000000000}"/>
          </ac:spMkLst>
        </pc:spChg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0" sldId="442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0" sldId="443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0" sldId="444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0" sldId="445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2221932470" sldId="446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384533088" sldId="447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4195595407" sldId="448"/>
        </pc:sldMkLst>
      </pc:sldChg>
      <pc:sldChg chg="add">
        <pc:chgData name="Geiger, Michael J" userId="13cae92b-b37c-450b-a449-82fcae19569d" providerId="ADAL" clId="{A36E1578-E8C6-47F2-9F65-CD61BB58B375}" dt="2019-09-05T03:09:27.727" v="98"/>
        <pc:sldMkLst>
          <pc:docMk/>
          <pc:sldMk cId="2398019194" sldId="449"/>
        </pc:sldMkLst>
      </pc:sldChg>
      <pc:sldChg chg="modSp add">
        <pc:chgData name="Geiger, Michael J" userId="13cae92b-b37c-450b-a449-82fcae19569d" providerId="ADAL" clId="{A36E1578-E8C6-47F2-9F65-CD61BB58B375}" dt="2019-09-05T03:09:42.314" v="120" actId="20577"/>
        <pc:sldMkLst>
          <pc:docMk/>
          <pc:sldMk cId="2333643261" sldId="450"/>
        </pc:sldMkLst>
        <pc:spChg chg="mod">
          <ac:chgData name="Geiger, Michael J" userId="13cae92b-b37c-450b-a449-82fcae19569d" providerId="ADAL" clId="{A36E1578-E8C6-47F2-9F65-CD61BB58B375}" dt="2019-09-05T03:09:42.314" v="120" actId="20577"/>
          <ac:spMkLst>
            <pc:docMk/>
            <pc:sldMk cId="2333643261" sldId="450"/>
            <ac:spMk id="22530" creationId="{00000000-0000-0000-0000-000000000000}"/>
          </ac:spMkLst>
        </pc:spChg>
      </pc:sldChg>
      <pc:sldChg chg="modSp add">
        <pc:chgData name="Geiger, Michael J" userId="13cae92b-b37c-450b-a449-82fcae19569d" providerId="ADAL" clId="{A36E1578-E8C6-47F2-9F65-CD61BB58B375}" dt="2019-09-05T03:20:40.860" v="399" actId="20577"/>
        <pc:sldMkLst>
          <pc:docMk/>
          <pc:sldMk cId="3313979062" sldId="451"/>
        </pc:sldMkLst>
        <pc:spChg chg="mod">
          <ac:chgData name="Geiger, Michael J" userId="13cae92b-b37c-450b-a449-82fcae19569d" providerId="ADAL" clId="{A36E1578-E8C6-47F2-9F65-CD61BB58B375}" dt="2019-09-05T03:11:07.122" v="337" actId="20577"/>
          <ac:spMkLst>
            <pc:docMk/>
            <pc:sldMk cId="3313979062" sldId="451"/>
            <ac:spMk id="2" creationId="{26FDDA71-CAEB-4A4B-8B52-897B74548640}"/>
          </ac:spMkLst>
        </pc:spChg>
        <pc:spChg chg="mod">
          <ac:chgData name="Geiger, Michael J" userId="13cae92b-b37c-450b-a449-82fcae19569d" providerId="ADAL" clId="{A36E1578-E8C6-47F2-9F65-CD61BB58B375}" dt="2019-09-05T03:20:40.860" v="399" actId="20577"/>
          <ac:spMkLst>
            <pc:docMk/>
            <pc:sldMk cId="3313979062" sldId="451"/>
            <ac:spMk id="3" creationId="{72FF691B-0551-40E1-A939-CD0A9ED56657}"/>
          </ac:spMkLst>
        </pc:spChg>
      </pc:sldChg>
      <pc:sldChg chg="add">
        <pc:chgData name="Geiger, Michael J" userId="13cae92b-b37c-450b-a449-82fcae19569d" providerId="ADAL" clId="{A36E1578-E8C6-47F2-9F65-CD61BB58B375}" dt="2019-09-05T03:18:22.017" v="346"/>
        <pc:sldMkLst>
          <pc:docMk/>
          <pc:sldMk cId="1278915013" sldId="463"/>
        </pc:sldMkLst>
      </pc:sldChg>
      <pc:sldChg chg="add">
        <pc:chgData name="Geiger, Michael J" userId="13cae92b-b37c-450b-a449-82fcae19569d" providerId="ADAL" clId="{A36E1578-E8C6-47F2-9F65-CD61BB58B375}" dt="2019-09-05T03:18:22.017" v="346"/>
        <pc:sldMkLst>
          <pc:docMk/>
          <pc:sldMk cId="2977264810" sldId="464"/>
        </pc:sldMkLst>
      </pc:sldChg>
      <pc:sldChg chg="add">
        <pc:chgData name="Geiger, Michael J" userId="13cae92b-b37c-450b-a449-82fcae19569d" providerId="ADAL" clId="{A36E1578-E8C6-47F2-9F65-CD61BB58B375}" dt="2019-09-05T03:18:22.017" v="346"/>
        <pc:sldMkLst>
          <pc:docMk/>
          <pc:sldMk cId="624813373" sldId="4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12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13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14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21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9/5/2019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Lectures 2 &amp; 3: </a:t>
            </a:r>
            <a:r>
              <a:rPr lang="en-US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Floating-point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AC2488-7629-CE4B-9CDF-CCAB3A5DE98D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4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40073-6656-4540-8BF9-86231FF993AF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processor core (</a:t>
            </a:r>
            <a:r>
              <a:rPr lang="en-US">
                <a:latin typeface="Arial" charset="0"/>
              </a:rPr>
              <a:t>execution engine)</a:t>
            </a: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6CC4E8-F444-264A-AF4D-0FE962778498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Example: MOV EAX, [100h]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 EAX = memory at address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EE473-0850-1649-A6F1-51CB0E994702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Lecture announcements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HW 1 due Monday, 9/16</a:t>
            </a:r>
          </a:p>
          <a:p>
            <a:pPr lvl="1"/>
            <a:r>
              <a:rPr lang="en-US" dirty="0">
                <a:latin typeface="Arial" charset="0"/>
              </a:rPr>
              <a:t>Submit work via Blackboard</a:t>
            </a:r>
          </a:p>
          <a:p>
            <a:pPr lvl="1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2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Accessing single byte is easy</a:t>
            </a:r>
          </a:p>
          <a:p>
            <a:r>
              <a:rPr lang="en-US" dirty="0">
                <a:latin typeface="Arial" charset="0"/>
              </a:rPr>
              <a:t>Considerations with multi-byte data</a:t>
            </a:r>
          </a:p>
          <a:p>
            <a:pPr lvl="1"/>
            <a:r>
              <a:rPr lang="en-US" dirty="0">
                <a:latin typeface="Arial" charset="0"/>
              </a:rPr>
              <a:t>Are the data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Easier/faster to access aligned data</a:t>
            </a:r>
          </a:p>
          <a:p>
            <a:pPr lvl="1"/>
            <a:r>
              <a:rPr lang="en-US" dirty="0">
                <a:latin typeface="Arial" charset="0"/>
              </a:rPr>
              <a:t>How are the data organized in memory (“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 dirty="0">
                <a:latin typeface="Arial" charset="0"/>
              </a:rPr>
              <a:t>”)?</a:t>
            </a:r>
          </a:p>
          <a:p>
            <a:pPr lvl="2"/>
            <a:r>
              <a:rPr lang="en-US" dirty="0">
                <a:latin typeface="Arial" charset="0"/>
              </a:rPr>
              <a:t>Given 32-bit number: </a:t>
            </a:r>
            <a:r>
              <a:rPr lang="en-US" dirty="0" err="1">
                <a:latin typeface="Arial" charset="0"/>
              </a:rPr>
              <a:t>DEADBEEFh</a:t>
            </a:r>
            <a:r>
              <a:rPr lang="en-US" dirty="0">
                <a:latin typeface="Arial" charset="0"/>
              </a:rPr>
              <a:t> or 0xDEADBEEF</a:t>
            </a:r>
          </a:p>
          <a:p>
            <a:pPr lvl="2"/>
            <a:r>
              <a:rPr lang="en-US" dirty="0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DEE575-94C6-8347-94ED-3E134E02DC2F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4D2ECE-D3F9-2B4E-B461-89308348A7A9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9E15A6-9D8B-F349-B3BA-72D2C5CEB918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DF8AF0-0B88-8D40-8CF6-A1627F0DFD07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542E04-4795-2240-92F9-0734645F6167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71C0F7-24F9-A148-9EF1-4FA687099A5F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Instructions accessing memory generate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F3FD4-AADA-AE41-9344-7F5AE09F65D8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67A26-C432-6947-A04C-4BBAEA857206}" type="datetime1">
              <a:rPr lang="en-US" smtClean="0">
                <a:latin typeface="Garamond" charset="0"/>
              </a:rPr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x86 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Monday, 9/16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DA71-CAEB-4A4B-8B52-897B7454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691B-0551-40E1-A939-CD0A9ED5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Instruction set architecture</a:t>
            </a:r>
          </a:p>
          <a:p>
            <a:r>
              <a:rPr lang="en-US" dirty="0">
                <a:latin typeface="Arial" charset="0"/>
              </a:rPr>
              <a:t>Data types</a:t>
            </a:r>
          </a:p>
          <a:p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Storage media</a:t>
            </a:r>
          </a:p>
          <a:p>
            <a:pPr lvl="1"/>
            <a:r>
              <a:rPr lang="en-US" dirty="0">
                <a:latin typeface="Arial" charset="0"/>
              </a:rPr>
              <a:t>Alignment</a:t>
            </a:r>
          </a:p>
          <a:p>
            <a:pPr lvl="1"/>
            <a:r>
              <a:rPr lang="en-US" dirty="0">
                <a:latin typeface="Arial" charset="0"/>
              </a:rPr>
              <a:t>Endianness</a:t>
            </a:r>
          </a:p>
          <a:p>
            <a:r>
              <a:rPr lang="en-US" dirty="0">
                <a:latin typeface="Arial" charset="0"/>
              </a:rPr>
              <a:t>Addressing modes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These slides will cover next 2-3 lectures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5B5E-07E3-416C-A949-BA1E47AD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39C5-E53C-3D4F-8135-B2D3D0F77C14}" type="datetime1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0398-341C-4400-A189-62F858B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09B2-9D18-4377-B7DF-EB2A4336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3D25-31EC-D745-A9CB-F9ACC661C9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9/5/2019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7918</TotalTime>
  <Words>1579</Words>
  <Application>Microsoft Office PowerPoint</Application>
  <PresentationFormat>On-screen Show (4:3)</PresentationFormat>
  <Paragraphs>415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Garamond</vt:lpstr>
      <vt:lpstr>Tahoma</vt:lpstr>
      <vt:lpstr>Wingdings</vt:lpstr>
      <vt:lpstr>Edge</vt:lpstr>
      <vt:lpstr>EECE.3170 Microprocessor Systems Design I</vt:lpstr>
      <vt:lpstr>Lecture announcements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Floating-point Numbers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Addressing modes</vt:lpstr>
      <vt:lpstr>Memory addressing</vt:lpstr>
      <vt:lpstr>General memory addressing modes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1612</cp:revision>
  <dcterms:created xsi:type="dcterms:W3CDTF">2006-04-03T05:03:01Z</dcterms:created>
  <dcterms:modified xsi:type="dcterms:W3CDTF">2019-09-05T21:41:37Z</dcterms:modified>
</cp:coreProperties>
</file>