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2" r:id="rId3"/>
    <p:sldId id="464" r:id="rId4"/>
    <p:sldId id="482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8" r:id="rId18"/>
    <p:sldId id="479" r:id="rId19"/>
    <p:sldId id="480" r:id="rId20"/>
    <p:sldId id="477" r:id="rId21"/>
    <p:sldId id="481" r:id="rId22"/>
    <p:sldId id="447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BEDF6-A242-43A1-B742-79D8AC24607B}" v="7" dt="2019-02-06T17:00:5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4" autoAdjust="0"/>
    <p:restoredTop sz="89522" autoAdjust="0"/>
  </p:normalViewPr>
  <p:slideViewPr>
    <p:cSldViewPr>
      <p:cViewPr varScale="1">
        <p:scale>
          <a:sx n="91" d="100"/>
          <a:sy n="91" d="100"/>
        </p:scale>
        <p:origin x="6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18577BE3-7CD1-4503-8617-B7828BBFF173}"/>
    <pc:docChg chg="addSld delSld modSld">
      <pc:chgData name="Geiger, Michael J" userId="13cae92b-b37c-450b-a449-82fcae19569d" providerId="ADAL" clId="{18577BE3-7CD1-4503-8617-B7828BBFF173}" dt="2019-02-04T17:43:33.477" v="1" actId="2696"/>
      <pc:docMkLst>
        <pc:docMk/>
      </pc:docMkLst>
    </pc:docChg>
  </pc:docChgLst>
  <pc:docChgLst>
    <pc:chgData name="Geiger, Michael J" userId="13cae92b-b37c-450b-a449-82fcae19569d" providerId="ADAL" clId="{0EEBEDF6-A242-43A1-B742-79D8AC24607B}"/>
    <pc:docChg chg="undo custSel addSld delSld modSld sldOrd">
      <pc:chgData name="Geiger, Michael J" userId="13cae92b-b37c-450b-a449-82fcae19569d" providerId="ADAL" clId="{0EEBEDF6-A242-43A1-B742-79D8AC24607B}" dt="2019-02-06T17:00:50.864" v="480"/>
      <pc:docMkLst>
        <pc:docMk/>
      </pc:docMkLst>
      <pc:sldChg chg="modSp">
        <pc:chgData name="Geiger, Michael J" userId="13cae92b-b37c-450b-a449-82fcae19569d" providerId="ADAL" clId="{0EEBEDF6-A242-43A1-B742-79D8AC24607B}" dt="2019-02-06T01:00:26.721" v="29" actId="20577"/>
        <pc:sldMkLst>
          <pc:docMk/>
          <pc:sldMk cId="0" sldId="256"/>
        </pc:sldMkLst>
        <pc:spChg chg="mod">
          <ac:chgData name="Geiger, Michael J" userId="13cae92b-b37c-450b-a449-82fcae19569d" providerId="ADAL" clId="{0EEBEDF6-A242-43A1-B742-79D8AC24607B}" dt="2019-02-06T01:00:26.721" v="2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EEBEDF6-A242-43A1-B742-79D8AC24607B}" dt="2019-02-06T01:02:39.845" v="96" actId="20577"/>
        <pc:sldMkLst>
          <pc:docMk/>
          <pc:sldMk cId="0" sldId="422"/>
        </pc:sldMkLst>
        <pc:spChg chg="mod">
          <ac:chgData name="Geiger, Michael J" userId="13cae92b-b37c-450b-a449-82fcae19569d" providerId="ADAL" clId="{0EEBEDF6-A242-43A1-B742-79D8AC24607B}" dt="2019-02-06T01:02:39.845" v="96" actId="20577"/>
          <ac:spMkLst>
            <pc:docMk/>
            <pc:sldMk cId="0" sldId="422"/>
            <ac:spMk id="4099" creationId="{00000000-0000-0000-0000-000000000000}"/>
          </ac:spMkLst>
        </pc:spChg>
      </pc:sldChg>
      <pc:sldChg chg="del">
        <pc:chgData name="Geiger, Michael J" userId="13cae92b-b37c-450b-a449-82fcae19569d" providerId="ADAL" clId="{0EEBEDF6-A242-43A1-B742-79D8AC24607B}" dt="2019-02-06T01:00:43.417" v="40" actId="2696"/>
        <pc:sldMkLst>
          <pc:docMk/>
          <pc:sldMk cId="0" sldId="426"/>
        </pc:sldMkLst>
      </pc:sldChg>
      <pc:sldChg chg="del">
        <pc:chgData name="Geiger, Michael J" userId="13cae92b-b37c-450b-a449-82fcae19569d" providerId="ADAL" clId="{0EEBEDF6-A242-43A1-B742-79D8AC24607B}" dt="2019-02-06T01:00:44.708" v="42" actId="2696"/>
        <pc:sldMkLst>
          <pc:docMk/>
          <pc:sldMk cId="0" sldId="436"/>
        </pc:sldMkLst>
      </pc:sldChg>
      <pc:sldChg chg="modSp">
        <pc:chgData name="Geiger, Michael J" userId="13cae92b-b37c-450b-a449-82fcae19569d" providerId="ADAL" clId="{0EEBEDF6-A242-43A1-B742-79D8AC24607B}" dt="2019-02-06T01:01:18.414" v="59" actId="20577"/>
        <pc:sldMkLst>
          <pc:docMk/>
          <pc:sldMk cId="0" sldId="447"/>
        </pc:sldMkLst>
        <pc:spChg chg="mod">
          <ac:chgData name="Geiger, Michael J" userId="13cae92b-b37c-450b-a449-82fcae19569d" providerId="ADAL" clId="{0EEBEDF6-A242-43A1-B742-79D8AC24607B}" dt="2019-02-06T01:01:18.414" v="59" actId="20577"/>
          <ac:spMkLst>
            <pc:docMk/>
            <pc:sldMk cId="0" sldId="447"/>
            <ac:spMk id="17411" creationId="{00000000-0000-0000-0000-000000000000}"/>
          </ac:spMkLst>
        </pc:spChg>
      </pc:sldChg>
      <pc:sldChg chg="del">
        <pc:chgData name="Geiger, Michael J" userId="13cae92b-b37c-450b-a449-82fcae19569d" providerId="ADAL" clId="{0EEBEDF6-A242-43A1-B742-79D8AC24607B}" dt="2019-02-06T01:00:45.437" v="43" actId="2696"/>
        <pc:sldMkLst>
          <pc:docMk/>
          <pc:sldMk cId="2851132668" sldId="459"/>
        </pc:sldMkLst>
      </pc:sldChg>
      <pc:sldChg chg="del">
        <pc:chgData name="Geiger, Michael J" userId="13cae92b-b37c-450b-a449-82fcae19569d" providerId="ADAL" clId="{0EEBEDF6-A242-43A1-B742-79D8AC24607B}" dt="2019-02-06T01:00:46.294" v="44" actId="2696"/>
        <pc:sldMkLst>
          <pc:docMk/>
          <pc:sldMk cId="3843668713" sldId="460"/>
        </pc:sldMkLst>
      </pc:sldChg>
      <pc:sldChg chg="del">
        <pc:chgData name="Geiger, Michael J" userId="13cae92b-b37c-450b-a449-82fcae19569d" providerId="ADAL" clId="{0EEBEDF6-A242-43A1-B742-79D8AC24607B}" dt="2019-02-06T01:00:47.226" v="45" actId="2696"/>
        <pc:sldMkLst>
          <pc:docMk/>
          <pc:sldMk cId="1518839813" sldId="461"/>
        </pc:sldMkLst>
      </pc:sldChg>
      <pc:sldChg chg="del">
        <pc:chgData name="Geiger, Michael J" userId="13cae92b-b37c-450b-a449-82fcae19569d" providerId="ADAL" clId="{0EEBEDF6-A242-43A1-B742-79D8AC24607B}" dt="2019-02-06T01:00:48.640" v="46" actId="2696"/>
        <pc:sldMkLst>
          <pc:docMk/>
          <pc:sldMk cId="2464187127" sldId="462"/>
        </pc:sldMkLst>
      </pc:sldChg>
      <pc:sldChg chg="del">
        <pc:chgData name="Geiger, Michael J" userId="13cae92b-b37c-450b-a449-82fcae19569d" providerId="ADAL" clId="{0EEBEDF6-A242-43A1-B742-79D8AC24607B}" dt="2019-02-06T01:00:43.965" v="41" actId="2696"/>
        <pc:sldMkLst>
          <pc:docMk/>
          <pc:sldMk cId="2048200632" sldId="463"/>
        </pc:sldMkLst>
      </pc:sldChg>
      <pc:sldChg chg="add del">
        <pc:chgData name="Geiger, Michael J" userId="13cae92b-b37c-450b-a449-82fcae19569d" providerId="ADAL" clId="{0EEBEDF6-A242-43A1-B742-79D8AC24607B}" dt="2019-02-06T01:03:35.972" v="124" actId="2696"/>
        <pc:sldMkLst>
          <pc:docMk/>
          <pc:sldMk cId="0" sldId="474"/>
        </pc:sldMkLst>
      </pc:sldChg>
      <pc:sldChg chg="del">
        <pc:chgData name="Geiger, Michael J" userId="13cae92b-b37c-450b-a449-82fcae19569d" providerId="ADAL" clId="{0EEBEDF6-A242-43A1-B742-79D8AC24607B}" dt="2019-02-06T01:00:42.676" v="39" actId="2696"/>
        <pc:sldMkLst>
          <pc:docMk/>
          <pc:sldMk cId="1287255033" sldId="474"/>
        </pc:sldMkLst>
      </pc:sldChg>
      <pc:sldChg chg="add del">
        <pc:chgData name="Geiger, Michael J" userId="13cae92b-b37c-450b-a449-82fcae19569d" providerId="ADAL" clId="{0EEBEDF6-A242-43A1-B742-79D8AC24607B}" dt="2019-02-06T01:03:35.955" v="123" actId="2696"/>
        <pc:sldMkLst>
          <pc:docMk/>
          <pc:sldMk cId="0" sldId="475"/>
        </pc:sldMkLst>
      </pc:sldChg>
      <pc:sldChg chg="add del">
        <pc:chgData name="Geiger, Michael J" userId="13cae92b-b37c-450b-a449-82fcae19569d" providerId="ADAL" clId="{0EEBEDF6-A242-43A1-B742-79D8AC24607B}" dt="2019-02-06T01:03:35.929" v="122" actId="2696"/>
        <pc:sldMkLst>
          <pc:docMk/>
          <pc:sldMk cId="0" sldId="476"/>
        </pc:sldMkLst>
      </pc:sldChg>
      <pc:sldChg chg="modSp add del ord">
        <pc:chgData name="Geiger, Michael J" userId="13cae92b-b37c-450b-a449-82fcae19569d" providerId="ADAL" clId="{0EEBEDF6-A242-43A1-B742-79D8AC24607B}" dt="2019-02-06T01:04:28.543" v="182" actId="20577"/>
        <pc:sldMkLst>
          <pc:docMk/>
          <pc:sldMk cId="0" sldId="477"/>
        </pc:sldMkLst>
        <pc:spChg chg="mod">
          <ac:chgData name="Geiger, Michael J" userId="13cae92b-b37c-450b-a449-82fcae19569d" providerId="ADAL" clId="{0EEBEDF6-A242-43A1-B742-79D8AC24607B}" dt="2019-02-06T01:04:28.543" v="182" actId="20577"/>
          <ac:spMkLst>
            <pc:docMk/>
            <pc:sldMk cId="0" sldId="477"/>
            <ac:spMk id="11" creationId="{00000000-0000-0000-0000-000000000000}"/>
          </ac:spMkLst>
        </pc:spChg>
        <pc:spChg chg="mod">
          <ac:chgData name="Geiger, Michael J" userId="13cae92b-b37c-450b-a449-82fcae19569d" providerId="ADAL" clId="{0EEBEDF6-A242-43A1-B742-79D8AC24607B}" dt="2019-02-06T01:03:50.538" v="169" actId="20577"/>
          <ac:spMkLst>
            <pc:docMk/>
            <pc:sldMk cId="0" sldId="477"/>
            <ac:spMk id="14338" creationId="{00000000-0000-0000-0000-000000000000}"/>
          </ac:spMkLst>
        </pc:spChg>
      </pc:sldChg>
      <pc:sldChg chg="add del">
        <pc:chgData name="Geiger, Michael J" userId="13cae92b-b37c-450b-a449-82fcae19569d" providerId="ADAL" clId="{0EEBEDF6-A242-43A1-B742-79D8AC24607B}" dt="2019-02-06T01:03:35.870" v="119" actId="2696"/>
        <pc:sldMkLst>
          <pc:docMk/>
          <pc:sldMk cId="0" sldId="478"/>
        </pc:sldMkLst>
      </pc:sldChg>
      <pc:sldChg chg="add del">
        <pc:chgData name="Geiger, Michael J" userId="13cae92b-b37c-450b-a449-82fcae19569d" providerId="ADAL" clId="{0EEBEDF6-A242-43A1-B742-79D8AC24607B}" dt="2019-02-06T01:03:35.855" v="118" actId="2696"/>
        <pc:sldMkLst>
          <pc:docMk/>
          <pc:sldMk cId="0" sldId="479"/>
        </pc:sldMkLst>
      </pc:sldChg>
      <pc:sldChg chg="add">
        <pc:chgData name="Geiger, Michael J" userId="13cae92b-b37c-450b-a449-82fcae19569d" providerId="ADAL" clId="{0EEBEDF6-A242-43A1-B742-79D8AC24607B}" dt="2019-02-06T01:02:23.282" v="60"/>
        <pc:sldMkLst>
          <pc:docMk/>
          <pc:sldMk cId="0" sldId="480"/>
        </pc:sldMkLst>
      </pc:sldChg>
      <pc:sldChg chg="add del">
        <pc:chgData name="Geiger, Michael J" userId="13cae92b-b37c-450b-a449-82fcae19569d" providerId="ADAL" clId="{0EEBEDF6-A242-43A1-B742-79D8AC24607B}" dt="2019-02-06T01:04:41.393" v="184"/>
        <pc:sldMkLst>
          <pc:docMk/>
          <pc:sldMk cId="2358385893" sldId="481"/>
        </pc:sldMkLst>
      </pc:sldChg>
      <pc:sldChg chg="modSp add">
        <pc:chgData name="Geiger, Michael J" userId="13cae92b-b37c-450b-a449-82fcae19569d" providerId="ADAL" clId="{0EEBEDF6-A242-43A1-B742-79D8AC24607B}" dt="2019-02-06T01:06:17.987" v="479" actId="15"/>
        <pc:sldMkLst>
          <pc:docMk/>
          <pc:sldMk cId="3117947323" sldId="481"/>
        </pc:sldMkLst>
        <pc:spChg chg="mod">
          <ac:chgData name="Geiger, Michael J" userId="13cae92b-b37c-450b-a449-82fcae19569d" providerId="ADAL" clId="{0EEBEDF6-A242-43A1-B742-79D8AC24607B}" dt="2019-02-06T01:06:01.261" v="403" actId="20577"/>
          <ac:spMkLst>
            <pc:docMk/>
            <pc:sldMk cId="3117947323" sldId="481"/>
            <ac:spMk id="2" creationId="{DA636B5E-402D-4B86-8DDA-A751734D9716}"/>
          </ac:spMkLst>
        </pc:spChg>
        <pc:spChg chg="mod">
          <ac:chgData name="Geiger, Michael J" userId="13cae92b-b37c-450b-a449-82fcae19569d" providerId="ADAL" clId="{0EEBEDF6-A242-43A1-B742-79D8AC24607B}" dt="2019-02-06T01:06:17.987" v="479" actId="15"/>
          <ac:spMkLst>
            <pc:docMk/>
            <pc:sldMk cId="3117947323" sldId="481"/>
            <ac:spMk id="3" creationId="{5160FA91-481C-4142-88AD-B6D8E4733F41}"/>
          </ac:spMkLst>
        </pc:spChg>
      </pc:sldChg>
      <pc:sldChg chg="add">
        <pc:chgData name="Geiger, Michael J" userId="13cae92b-b37c-450b-a449-82fcae19569d" providerId="ADAL" clId="{0EEBEDF6-A242-43A1-B742-79D8AC24607B}" dt="2019-02-06T17:00:50.864" v="480"/>
        <pc:sldMkLst>
          <pc:docMk/>
          <pc:sldMk cId="2496187615" sldId="482"/>
        </pc:sldMkLst>
      </pc:sldChg>
      <pc:sldMasterChg chg="addSldLayout delSldLayout">
        <pc:chgData name="Geiger, Michael J" userId="13cae92b-b37c-450b-a449-82fcae19569d" providerId="ADAL" clId="{0EEBEDF6-A242-43A1-B742-79D8AC24607B}" dt="2019-02-06T01:03:35.890" v="121" actId="2696"/>
        <pc:sldMasterMkLst>
          <pc:docMk/>
          <pc:sldMasterMk cId="0" sldId="2147483792"/>
        </pc:sldMasterMkLst>
        <pc:sldLayoutChg chg="add del">
          <pc:chgData name="Geiger, Michael J" userId="13cae92b-b37c-450b-a449-82fcae19569d" providerId="ADAL" clId="{0EEBEDF6-A242-43A1-B742-79D8AC24607B}" dt="2019-02-06T01:03:35.890" v="121" actId="2696"/>
          <pc:sldLayoutMkLst>
            <pc:docMk/>
            <pc:sldMasterMk cId="0" sldId="2147483792"/>
            <pc:sldLayoutMk cId="543992688" sldId="2147484464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3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6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7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4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12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13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C77D27-DF66-488C-8830-8623E28BA0AE}" type="datetime1">
              <a:rPr lang="en-US" smtClean="0"/>
              <a:t>2/6/2019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17F48-22C6-4E6B-8135-61FBEEC7926F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3C370-120F-4FCD-B6A9-3200E3FDD828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5D29F-1866-4C0D-A29C-3C6B0A22FDB0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E630D8-E4F8-407A-B2EE-83E057E2390A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139BBBF-EA90-4753-A9FA-2CB62582CFB2}" type="datetime1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Lecture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EB871-81A5-4567-B8B9-089A712E7A67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79DAA-6A6B-4A49-8DE9-17012900BC63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5A59B-D54F-43C3-8281-AC93D547E78E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0C7A1-E71A-4089-8501-C5EDAEA531D7}" type="datetime1">
              <a:rPr lang="en-US" smtClean="0"/>
              <a:t>2/6/2019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E8C6A-BFF6-44C5-8ED8-928960E4245C}" type="datetime1">
              <a:rPr lang="en-US" smtClean="0"/>
              <a:t>2/6/2019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989B0-30B6-46C6-8224-CFB36AFA096C}" type="datetime1">
              <a:rPr lang="en-US" smtClean="0"/>
              <a:t>2/6/2019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59D0D-E278-48D6-8E6B-A96D307749D6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A0860-0F4C-4EC1-AB23-20CC4F0FE914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9FD67FE-BB06-4733-90EE-A513A8BD812C}" type="datetime1">
              <a:rPr lang="en-US" smtClean="0"/>
              <a:t>2/6/2019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  <p:sldLayoutId id="2147484464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6: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Debugging basics (PE1)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3CA8B0-34D7-4038-8EC9-F5B0D14E9386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1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i = 34, c = ' '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 i = 34, c </a:t>
            </a:r>
            <a:r>
              <a:rPr lang="en-US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7A4534-CED4-46CF-84FB-8DC204106C98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#include &lt;</a:t>
            </a:r>
            <a:r>
              <a:rPr lang="en-US" sz="2000" dirty="0" err="1">
                <a:latin typeface="Courier New" charset="0"/>
              </a:rPr>
              <a:t>stdio.h</a:t>
            </a:r>
            <a:r>
              <a:rPr lang="en-US" sz="2000" dirty="0">
                <a:latin typeface="Courier New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main()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{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hours;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float rate;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float 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("Enter hours: ");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("%</a:t>
            </a:r>
            <a:r>
              <a:rPr lang="en-US" sz="2000" dirty="0" err="1">
                <a:latin typeface="Courier New" charset="0"/>
              </a:rPr>
              <a:t>d",&amp;hours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("Enter pay rate: ");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("%</a:t>
            </a:r>
            <a:r>
              <a:rPr lang="en-US" sz="2000" dirty="0" err="1">
                <a:latin typeface="Courier New" charset="0"/>
              </a:rPr>
              <a:t>f",&amp;rate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 = hours * rate;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("You earned $%f\n",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D0C13E-1B96-48BE-9CC4-2740A15EDA41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144001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CD198A-D0CB-48FD-AC63-E4D423EBE91A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78304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EB6FFE-D0F5-41DA-B7BC-AD943E1BF107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3E3FCB-BE67-4809-BAC9-5E86BD92CCC5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133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133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133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133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1BDA1B-8380-4223-8649-423CCC27A8ED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Lecture 6</a:t>
            </a:r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F47B9F-02A5-4CB9-BB9B-D64740892053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Input statements: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Output statements: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Terminators: start/end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May need multiple lines of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E09262-A88D-4120-93B3-F87FEBC36B01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Most IDEs allow ability to view state of program while running through </a:t>
            </a:r>
            <a:r>
              <a:rPr lang="en-US" dirty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One line at a time (</a:t>
            </a:r>
            <a:r>
              <a:rPr lang="en-US" dirty="0">
                <a:solidFill>
                  <a:srgbClr val="0000FF"/>
                </a:solidFill>
              </a:rPr>
              <a:t>single step</a:t>
            </a:r>
            <a:r>
              <a:rPr lang="en-US" dirty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By running until reaching a pre-defined stopping point (</a:t>
            </a:r>
            <a:r>
              <a:rPr lang="en-US" dirty="0">
                <a:solidFill>
                  <a:srgbClr val="0000FF"/>
                </a:solidFill>
              </a:rPr>
              <a:t>breakpoint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F8DAA2-41E9-435D-98A0-34AE3C671650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/>
          </a:bodyPr>
          <a:lstStyle/>
          <a:p>
            <a:r>
              <a:rPr lang="en-US" dirty="0"/>
              <a:t>Announcements/reminders</a:t>
            </a:r>
          </a:p>
          <a:p>
            <a:pPr lvl="1"/>
            <a:r>
              <a:rPr lang="en-US" dirty="0"/>
              <a:t>Textbook exercises due 3 days after each lecture</a:t>
            </a:r>
          </a:p>
          <a:p>
            <a:pPr lvl="1"/>
            <a:r>
              <a:rPr lang="en-US" dirty="0"/>
              <a:t>Program 2 due Monday, 2/11</a:t>
            </a:r>
          </a:p>
          <a:p>
            <a:pPr lvl="1"/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Review: </a:t>
            </a:r>
            <a:r>
              <a:rPr lang="en-US" dirty="0" err="1"/>
              <a:t>scanf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Flowchart basics</a:t>
            </a:r>
          </a:p>
          <a:p>
            <a:pPr lvl="1"/>
            <a:r>
              <a:rPr lang="en-US" dirty="0"/>
              <a:t>Debugging basics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EC1B673-F130-4A52-B8A7-95DE413D2D00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Sample program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Arial" charset="0"/>
              </a:rPr>
              <a:t>Prompts user to enter four numbers on a single line, which represent the contents of a 2x2 array</a:t>
            </a:r>
          </a:p>
          <a:p>
            <a:r>
              <a:rPr lang="en-US" sz="2800" dirty="0">
                <a:latin typeface="Arial" charset="0"/>
              </a:rPr>
              <a:t>After reading values, program prints matrix represented by these values</a:t>
            </a:r>
          </a:p>
          <a:p>
            <a:pPr lvl="1"/>
            <a:r>
              <a:rPr lang="en-US" sz="2400" dirty="0">
                <a:latin typeface="Arial" charset="0"/>
              </a:rPr>
              <a:t>For example, if the user enters 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sz="24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, print: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</a:p>
          <a:p>
            <a:pPr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      1  2</a:t>
            </a:r>
          </a:p>
          <a:p>
            <a:pPr>
              <a:buNone/>
            </a:pPr>
            <a:r>
              <a:rPr lang="en-US" sz="2800" dirty="0">
                <a:latin typeface="Courier New" charset="0"/>
                <a:cs typeface="Courier New" charset="0"/>
              </a:rPr>
              <a:t>	    3  4</a:t>
            </a:r>
          </a:p>
          <a:p>
            <a:pPr lvl="1"/>
            <a:r>
              <a:rPr lang="en-US" sz="2400" dirty="0">
                <a:latin typeface="Arial" charset="0"/>
              </a:rPr>
              <a:t>Assume all values have the same number of digits</a:t>
            </a:r>
          </a:p>
          <a:p>
            <a:r>
              <a:rPr lang="en-US" sz="2800" dirty="0">
                <a:latin typeface="Arial" charset="0"/>
              </a:rPr>
              <a:t>Also, calculate the matrix determinant and print it on a separate line</a:t>
            </a:r>
          </a:p>
          <a:p>
            <a:pPr lvl="1"/>
            <a:r>
              <a:rPr lang="en-US" sz="2400" dirty="0">
                <a:latin typeface="Arial" charset="0"/>
              </a:rPr>
              <a:t>In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A6695D-F17E-4E29-A7D4-0DF75E863752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Lecture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6B5E-402D-4B86-8DDA-A751734D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FA91-481C-4142-88AD-B6D8E473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use sample program to demonstrate use of following key features</a:t>
            </a:r>
          </a:p>
          <a:p>
            <a:pPr lvl="1"/>
            <a:r>
              <a:rPr lang="en-US" dirty="0"/>
              <a:t>Breakpoints</a:t>
            </a:r>
          </a:p>
          <a:p>
            <a:pPr lvl="1"/>
            <a:r>
              <a:rPr lang="en-US" dirty="0"/>
              <a:t>Single stepping through program</a:t>
            </a:r>
          </a:p>
          <a:p>
            <a:pPr lvl="1"/>
            <a:r>
              <a:rPr lang="en-US" dirty="0"/>
              <a:t>Viewing program state (variable values)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6A72-6231-4156-AEB1-02A43D4C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B871-81A5-4567-B8B9-089A712E7A67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4811-06CA-4A87-B8D0-764BE7F2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39936-F9E4-4B16-81C6-DE9E74B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7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If statements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Textbook exercises due 3 days after each lecture</a:t>
            </a:r>
          </a:p>
          <a:p>
            <a:pPr lvl="1"/>
            <a:r>
              <a:rPr lang="en-US" dirty="0"/>
              <a:t>Program 2 due Monday, 2/11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D9EFC5-8FE0-49FE-86CF-90539994E4B2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ABB16C-700B-43F1-B975-C149C554C2FA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71930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F8C5-EE3F-4216-AD27-E1FC4669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548F-EA4E-400E-B690-11D2948F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BF58-23AB-4BBE-AEAA-633FD7AD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B871-81A5-4567-B8B9-089A712E7A67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1A33-ED5F-43B0-93BF-86C812F3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2A29-1267-43B3-8D21-F4BE5D9C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8E9958-850A-4418-B92C-171788883AF1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8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14180-DC56-4C6A-84CC-554822FC842D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173565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A525D1-165F-44A4-8FA4-5ACDCFD7A69E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</p:spTree>
    <p:extLst>
      <p:ext uri="{BB962C8B-B14F-4D97-AF65-F5344CB8AC3E}">
        <p14:creationId xmlns:p14="http://schemas.microsoft.com/office/powerpoint/2010/main" val="59936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37F1E4-2C6C-4B3D-889E-15EFFAE283D6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1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successfully read 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&amp;x, &amp;y);</a:t>
            </a:r>
            <a:endParaRPr lang="en-US" dirty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3 7.2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3 .3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?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/>
              <a:t>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?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?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C7C69F-A1C1-4FDA-8A63-DF1C7EC364BA}" type="datetime1">
              <a:rPr lang="en-US" smtClean="0">
                <a:latin typeface="Garamond" charset="0"/>
              </a:rPr>
              <a:t>2/6/2019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25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7290</TotalTime>
  <Words>1214</Words>
  <Application>Microsoft Office PowerPoint</Application>
  <PresentationFormat>On-screen Show (4:3)</PresentationFormat>
  <Paragraphs>284</Paragraphs>
  <Slides>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Garamond</vt:lpstr>
      <vt:lpstr>Wingdings</vt:lpstr>
      <vt:lpstr>Edge</vt:lpstr>
      <vt:lpstr>Equation</vt:lpstr>
      <vt:lpstr>EECE.2160 ECE Application Programming</vt:lpstr>
      <vt:lpstr>Lecture outline</vt:lpstr>
      <vt:lpstr>scanf() function</vt:lpstr>
      <vt:lpstr>PowerPoint Presentation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Flowcharts</vt:lpstr>
      <vt:lpstr>Example: Quadratic Equation Solver</vt:lpstr>
      <vt:lpstr>Quadratic Equation Solver (cont.)</vt:lpstr>
      <vt:lpstr>Flowchart: solution</vt:lpstr>
      <vt:lpstr>Converting flowchart to program</vt:lpstr>
      <vt:lpstr>Debugging</vt:lpstr>
      <vt:lpstr>Sample program</vt:lpstr>
      <vt:lpstr>Debug demonstration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1596</cp:revision>
  <dcterms:created xsi:type="dcterms:W3CDTF">2006-04-03T05:03:01Z</dcterms:created>
  <dcterms:modified xsi:type="dcterms:W3CDTF">2019-02-06T17:00:59Z</dcterms:modified>
</cp:coreProperties>
</file>