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518" r:id="rId3"/>
    <p:sldId id="543" r:id="rId4"/>
    <p:sldId id="542" r:id="rId5"/>
    <p:sldId id="544" r:id="rId6"/>
    <p:sldId id="545" r:id="rId7"/>
    <p:sldId id="539" r:id="rId8"/>
    <p:sldId id="546" r:id="rId9"/>
    <p:sldId id="410" r:id="rId1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3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7F9F9-2F23-E24D-B448-9F2079363376}" type="datetime1">
              <a:rPr lang="en-US" smtClean="0"/>
              <a:t>11/26/18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92966-4D18-204A-B91B-B0110918AEB7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6F088-C68E-6142-8DFE-CD710FE9DF8D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55E9D-0044-F342-87ED-62183666DA56}" type="datetime1">
              <a:rPr lang="en-US" smtClean="0"/>
              <a:t>11/26/18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7F0D9-46DF-BD4D-96A2-1107A5714547}" type="datetime1">
              <a:rPr lang="en-US" smtClean="0"/>
              <a:t>11/26/18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DE8AE-32E0-114A-9846-75598CBA3938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FD7FE-9B86-9741-979E-0F548790A173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476D0-07C1-E74F-BFDA-B568325D1600}" type="datetime1">
              <a:rPr lang="en-US" smtClean="0"/>
              <a:t>11/26/18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23933-4793-C24A-8125-707860367C50}" type="datetime1">
              <a:rPr lang="en-US" smtClean="0"/>
              <a:t>11/26/18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7E3FF-0F52-944F-A350-7B2A89474595}" type="datetime1">
              <a:rPr lang="en-US" smtClean="0"/>
              <a:t>11/26/18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52AAD-D629-BC4E-A2E9-CCF6F0F4C859}" type="datetime1">
              <a:rPr lang="en-US" smtClean="0"/>
              <a:t>11/26/18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2B3D7-1F67-E34B-A2A9-B8BF67268EA2}" type="datetime1">
              <a:rPr lang="en-US" smtClean="0"/>
              <a:t>11/26/18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9B696-8143-6546-82D5-FC48B421D6A3}" type="datetime1">
              <a:rPr lang="en-US" smtClean="0"/>
              <a:t>11/26/18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F7E827A5-8277-7642-9EF7-C1EE4F76DB60}" type="datetime1">
              <a:rPr lang="en-US" smtClean="0"/>
              <a:t>11/26/18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30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Structures 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5 regrades due today</a:t>
            </a:r>
          </a:p>
          <a:p>
            <a:pPr lvl="1"/>
            <a:r>
              <a:rPr lang="en-US" dirty="0" smtClean="0">
                <a:latin typeface="Arial" charset="0"/>
              </a:rPr>
              <a:t>Program 6 late penalties—last day for -1 penalty</a:t>
            </a:r>
          </a:p>
          <a:p>
            <a:pPr lvl="2"/>
            <a:r>
              <a:rPr lang="en-US" dirty="0" smtClean="0">
                <a:latin typeface="Arial" charset="0"/>
              </a:rPr>
              <a:t>Late penalties capped at -1 between Tuesday, 11/20 and Monday, 11/26</a:t>
            </a:r>
          </a:p>
          <a:p>
            <a:pPr lvl="2"/>
            <a:r>
              <a:rPr lang="en-US" dirty="0" smtClean="0">
                <a:latin typeface="Arial" charset="0"/>
              </a:rPr>
              <a:t>Penalties begin increasing again Tuesday, 11/27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7 due Tuesday, 12/4</a:t>
            </a:r>
            <a:endParaRPr lang="en-US" dirty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lecture: Structures ... again	</a:t>
            </a:r>
          </a:p>
          <a:p>
            <a:pPr lvl="1"/>
            <a:r>
              <a:rPr lang="en-US" dirty="0" smtClean="0">
                <a:latin typeface="Arial" charset="0"/>
              </a:rPr>
              <a:t>An attempt to tie together everything we’ve covered about structures into one lecture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0896F8-578A-9040-93F7-BE48E7F861A0}" type="datetime1">
              <a:rPr lang="en-US" sz="1200" smtClean="0">
                <a:latin typeface="Garamond" charset="0"/>
              </a:rPr>
              <a:t>11/26/18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rarely work with entire structure</a:t>
            </a:r>
          </a:p>
          <a:p>
            <a:pPr lvl="1"/>
            <a:r>
              <a:rPr lang="en-US" dirty="0" smtClean="0"/>
              <a:t>Assignment only—that’s it</a:t>
            </a:r>
          </a:p>
          <a:p>
            <a:r>
              <a:rPr lang="en-US" dirty="0" smtClean="0"/>
              <a:t>Work with individual member(s)</a:t>
            </a:r>
          </a:p>
          <a:p>
            <a:pPr lvl="1"/>
            <a:r>
              <a:rPr lang="en-US" dirty="0" smtClean="0"/>
              <a:t>Must eventually deal with built-in types</a:t>
            </a:r>
          </a:p>
          <a:p>
            <a:pPr lvl="1"/>
            <a:r>
              <a:rPr lang="en-US" dirty="0" smtClean="0"/>
              <a:t>Different modes of access for</a:t>
            </a:r>
          </a:p>
          <a:p>
            <a:pPr lvl="2"/>
            <a:r>
              <a:rPr lang="en-US" dirty="0" smtClean="0"/>
              <a:t>Single structure variable </a:t>
            </a:r>
            <a:r>
              <a:rPr lang="en-US" dirty="0" smtClean="0">
                <a:sym typeface="Wingdings"/>
              </a:rPr>
              <a:t> dot operator</a:t>
            </a:r>
            <a:endParaRPr lang="en-US" dirty="0" smtClean="0"/>
          </a:p>
          <a:p>
            <a:pPr lvl="2"/>
            <a:r>
              <a:rPr lang="en-US" dirty="0" smtClean="0"/>
              <a:t>Pointer to structure variable </a:t>
            </a:r>
            <a:r>
              <a:rPr lang="en-US" dirty="0" smtClean="0">
                <a:sym typeface="Wingdings"/>
              </a:rPr>
              <a:t> arrow operator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discuss how and why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DE8AE-32E0-114A-9846-75598CBA3938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vs.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Pro: simple access (location- or index-based)</a:t>
            </a:r>
          </a:p>
          <a:p>
            <a:pPr lvl="1"/>
            <a:r>
              <a:rPr lang="en-US" dirty="0" smtClean="0"/>
              <a:t>Con: doesn’t support multiple data types</a:t>
            </a:r>
          </a:p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Pro: more flexibility in data types</a:t>
            </a:r>
          </a:p>
          <a:p>
            <a:pPr lvl="1"/>
            <a:r>
              <a:rPr lang="en-US" dirty="0" smtClean="0"/>
              <a:t>Con: complex access to members (name-based)</a:t>
            </a:r>
          </a:p>
          <a:p>
            <a:pPr lvl="1"/>
            <a:endParaRPr lang="en-US" dirty="0"/>
          </a:p>
          <a:p>
            <a:r>
              <a:rPr lang="en-US" dirty="0" smtClean="0"/>
              <a:t>Complexity of access due to memory layout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DE8AE-32E0-114A-9846-75598CBA3938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with single structure variable</a:t>
            </a:r>
          </a:p>
          <a:p>
            <a:pPr lvl="1"/>
            <a:r>
              <a:rPr lang="en-US" dirty="0" smtClean="0"/>
              <a:t>Must specify specific instance of new data type</a:t>
            </a:r>
          </a:p>
          <a:p>
            <a:r>
              <a:rPr lang="en-US" dirty="0" smtClean="0"/>
              <a:t>General form: &lt;</a:t>
            </a:r>
            <a:r>
              <a:rPr lang="en-US" dirty="0" err="1" smtClean="0"/>
              <a:t>var</a:t>
            </a:r>
            <a:r>
              <a:rPr lang="en-US" dirty="0" smtClean="0"/>
              <a:t> name&gt;.&lt;member name&gt;</a:t>
            </a:r>
          </a:p>
          <a:p>
            <a:r>
              <a:rPr lang="en-US" dirty="0" smtClean="0"/>
              <a:t>Examples </a:t>
            </a:r>
            <a:r>
              <a:rPr lang="en-US" i="1" dirty="0" smtClean="0"/>
              <a:t>(to be handwritten):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DE8AE-32E0-114A-9846-75598CBA3938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are pointers useful?</a:t>
            </a:r>
          </a:p>
          <a:p>
            <a:pPr lvl="1"/>
            <a:r>
              <a:rPr lang="en-US" dirty="0" smtClean="0"/>
              <a:t>Primarily as pointer arguments</a:t>
            </a:r>
          </a:p>
          <a:p>
            <a:pPr lvl="1"/>
            <a:r>
              <a:rPr lang="en-US" dirty="0" smtClean="0"/>
              <a:t>Allow function to modify data declared outside</a:t>
            </a:r>
          </a:p>
          <a:p>
            <a:r>
              <a:rPr lang="en-US" dirty="0" smtClean="0"/>
              <a:t>Why else are structure pointers useful?</a:t>
            </a:r>
          </a:p>
          <a:p>
            <a:pPr lvl="1"/>
            <a:r>
              <a:rPr lang="en-US" dirty="0" smtClean="0"/>
              <a:t>Hint: how are arrays always passed to functions?</a:t>
            </a:r>
          </a:p>
          <a:p>
            <a:pPr lvl="1"/>
            <a:r>
              <a:rPr lang="en-US" dirty="0" smtClean="0"/>
              <a:t>Saves time and space to pass </a:t>
            </a:r>
            <a:r>
              <a:rPr lang="en-US" dirty="0" err="1" smtClean="0"/>
              <a:t>structs</a:t>
            </a:r>
            <a:r>
              <a:rPr lang="en-US" dirty="0" smtClean="0"/>
              <a:t> by address</a:t>
            </a:r>
          </a:p>
          <a:p>
            <a:endParaRPr lang="en-US" dirty="0" smtClean="0"/>
          </a:p>
          <a:p>
            <a:r>
              <a:rPr lang="en-US" dirty="0" smtClean="0"/>
              <a:t>Use arrow operator—does work of</a:t>
            </a:r>
          </a:p>
          <a:p>
            <a:pPr lvl="1"/>
            <a:r>
              <a:rPr lang="en-US" dirty="0" smtClean="0"/>
              <a:t>Pointer dereferencing</a:t>
            </a:r>
          </a:p>
          <a:p>
            <a:pPr lvl="1"/>
            <a:r>
              <a:rPr lang="en-US" dirty="0" smtClean="0"/>
              <a:t>Member selection (dot operator)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DE8AE-32E0-114A-9846-75598CBA3938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8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Nested </a:t>
            </a:r>
            <a:r>
              <a:rPr lang="en-US" dirty="0">
                <a:latin typeface="Garamond" charset="0"/>
              </a:rPr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 charset="0"/>
                <a:cs typeface="Courier New" charset="0"/>
              </a:rPr>
              <a:t>typedef</a:t>
            </a:r>
            <a:r>
              <a:rPr lang="en-US" dirty="0" smtClean="0">
                <a:latin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dirty="0" smtClean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smtClean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} </a:t>
            </a:r>
            <a:r>
              <a:rPr lang="en-US" dirty="0" err="1" smtClean="0">
                <a:latin typeface="Courier New"/>
                <a:cs typeface="Courier New"/>
              </a:rPr>
              <a:t>SINew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 smtClean="0">
              <a:cs typeface="Arial"/>
            </a:endParaRPr>
          </a:p>
          <a:p>
            <a:pPr lvl="1">
              <a:defRPr/>
            </a:pPr>
            <a:endParaRPr lang="en-US" dirty="0" smtClean="0">
              <a:cs typeface="Arial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635E4D0-EFE7-ED4D-84DA-53A55EDE74CE}" type="datetime1">
              <a:rPr lang="en-US" sz="1200" smtClean="0">
                <a:latin typeface="Garamond" charset="0"/>
              </a:rPr>
              <a:t>11/26/18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2A138E-BF1B-244B-964C-BD2811596FD3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structure accesses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>
                <a:cs typeface="Arial"/>
              </a:rPr>
              <a:t>Given </a:t>
            </a:r>
            <a:r>
              <a:rPr lang="en-US" dirty="0" err="1">
                <a:latin typeface="Courier New"/>
                <a:cs typeface="Courier New"/>
              </a:rPr>
              <a:t>SINew</a:t>
            </a:r>
            <a:r>
              <a:rPr lang="en-US" dirty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</a:rPr>
              <a:t>s1.sname </a:t>
            </a:r>
            <a:r>
              <a:rPr lang="en-US" dirty="0">
                <a:cs typeface="Arial"/>
                <a:sym typeface="Wingdings"/>
              </a:rPr>
              <a:t> Name structure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>
                <a:cs typeface="Arial"/>
                <a:sym typeface="Wingdings"/>
              </a:rPr>
              <a:t> middle initial of name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Structure pointer typically only to top-level structure</a:t>
            </a:r>
          </a:p>
          <a:p>
            <a:pPr lvl="1"/>
            <a:r>
              <a:rPr lang="en-US" dirty="0" smtClean="0"/>
              <a:t>Given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SINew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&amp;s1;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sname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 Name structure within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s1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sp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-&gt;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sname.middle</a:t>
            </a:r>
            <a:r>
              <a:rPr lang="en-US" dirty="0" smtClean="0">
                <a:sym typeface="Wingdings"/>
              </a:rPr>
              <a:t>  middle initial of name within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s1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DE8AE-32E0-114A-9846-75598CBA3938}" type="datetime1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7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</a:t>
            </a:r>
          </a:p>
          <a:p>
            <a:pPr lvl="1"/>
            <a:r>
              <a:rPr lang="en-US" dirty="0" smtClean="0">
                <a:latin typeface="Arial" charset="0"/>
              </a:rPr>
              <a:t>PE3: Structures (no, really)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regrades due today</a:t>
            </a:r>
          </a:p>
          <a:p>
            <a:pPr lvl="1"/>
            <a:r>
              <a:rPr lang="en-US" dirty="0">
                <a:latin typeface="Arial" charset="0"/>
              </a:rPr>
              <a:t>Program 6 late penalties—last day for -1 penalty</a:t>
            </a:r>
          </a:p>
          <a:p>
            <a:pPr lvl="2"/>
            <a:r>
              <a:rPr lang="en-US" dirty="0">
                <a:latin typeface="Arial" charset="0"/>
              </a:rPr>
              <a:t>Late penalties capped at -1 between Tuesday, 11/20 and Monday, 11/26</a:t>
            </a:r>
          </a:p>
          <a:p>
            <a:pPr lvl="2"/>
            <a:r>
              <a:rPr lang="en-US" dirty="0">
                <a:latin typeface="Arial" charset="0"/>
              </a:rPr>
              <a:t>Penalties begin increasing again Tuesday, 11/27</a:t>
            </a:r>
          </a:p>
          <a:p>
            <a:pPr lvl="1"/>
            <a:r>
              <a:rPr lang="en-US" dirty="0">
                <a:latin typeface="Arial" charset="0"/>
              </a:rPr>
              <a:t>Program 7 due Tuesday, 12/4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40131-B99F-B24A-B3A9-85DFB04DBEDF}" type="datetime1">
              <a:rPr lang="en-US" sz="1200" smtClean="0">
                <a:latin typeface="Garamond" charset="0"/>
              </a:rPr>
              <a:t>11/26/18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30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17669</TotalTime>
  <Words>440</Words>
  <Application>Microsoft Macintosh PowerPoint</Application>
  <PresentationFormat>On-screen Show (4:3)</PresentationFormat>
  <Paragraphs>110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Working with structures</vt:lpstr>
      <vt:lpstr>Structures vs. Arrays</vt:lpstr>
      <vt:lpstr>Dot operator</vt:lpstr>
      <vt:lpstr>Pointers</vt:lpstr>
      <vt:lpstr>Nested structures</vt:lpstr>
      <vt:lpstr>Nested structure accesses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1812</cp:revision>
  <dcterms:created xsi:type="dcterms:W3CDTF">2006-04-03T05:03:01Z</dcterms:created>
  <dcterms:modified xsi:type="dcterms:W3CDTF">2018-11-26T16:51:52Z</dcterms:modified>
</cp:coreProperties>
</file>