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87" r:id="rId4"/>
    <p:sldId id="389" r:id="rId5"/>
    <p:sldId id="492" r:id="rId6"/>
    <p:sldId id="491" r:id="rId7"/>
    <p:sldId id="493" r:id="rId8"/>
    <p:sldId id="498" r:id="rId9"/>
    <p:sldId id="497" r:id="rId10"/>
    <p:sldId id="499" r:id="rId11"/>
    <p:sldId id="500" r:id="rId12"/>
    <p:sldId id="501" r:id="rId13"/>
    <p:sldId id="502" r:id="rId14"/>
    <p:sldId id="503" r:id="rId15"/>
    <p:sldId id="504" r:id="rId16"/>
    <p:sldId id="506" r:id="rId17"/>
    <p:sldId id="507" r:id="rId18"/>
    <p:sldId id="505" r:id="rId19"/>
    <p:sldId id="385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2D434-58E2-4112-ABC6-970D2EA48943}" v="239" dt="2019-10-16T18:42:05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89522" autoAdjust="0"/>
  </p:normalViewPr>
  <p:slideViewPr>
    <p:cSldViewPr>
      <p:cViewPr varScale="1">
        <p:scale>
          <a:sx n="76" d="100"/>
          <a:sy n="76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3222D434-58E2-4112-ABC6-970D2EA48943}"/>
    <pc:docChg chg="undo redo custSel addSld delSld modSld">
      <pc:chgData name="Geiger, Michael J" userId="13cae92b-b37c-450b-a449-82fcae19569d" providerId="ADAL" clId="{3222D434-58E2-4112-ABC6-970D2EA48943}" dt="2019-10-18T09:59:25.132" v="2078" actId="20577"/>
      <pc:docMkLst>
        <pc:docMk/>
      </pc:docMkLst>
      <pc:sldChg chg="addSp delSp modSp">
        <pc:chgData name="Geiger, Michael J" userId="13cae92b-b37c-450b-a449-82fcae19569d" providerId="ADAL" clId="{3222D434-58E2-4112-ABC6-970D2EA48943}" dt="2019-10-15T14:00:04.783" v="28" actId="20577"/>
        <pc:sldMkLst>
          <pc:docMk/>
          <pc:sldMk cId="0" sldId="256"/>
        </pc:sldMkLst>
        <pc:spChg chg="mod">
          <ac:chgData name="Geiger, Michael J" userId="13cae92b-b37c-450b-a449-82fcae19569d" providerId="ADAL" clId="{3222D434-58E2-4112-ABC6-970D2EA48943}" dt="2019-10-15T14:00:04.783" v="28" actId="20577"/>
          <ac:spMkLst>
            <pc:docMk/>
            <pc:sldMk cId="0" sldId="256"/>
            <ac:spMk id="3075" creationId="{00000000-0000-0000-0000-000000000000}"/>
          </ac:spMkLst>
        </pc:spChg>
        <pc:grpChg chg="del mod">
          <ac:chgData name="Geiger, Michael J" userId="13cae92b-b37c-450b-a449-82fcae19569d" providerId="ADAL" clId="{3222D434-58E2-4112-ABC6-970D2EA48943}" dt="2019-10-15T13:59:26.019" v="3"/>
          <ac:grpSpMkLst>
            <pc:docMk/>
            <pc:sldMk cId="0" sldId="256"/>
            <ac:grpSpMk id="4" creationId="{E69989A6-77A6-4A45-98B7-1152F25F25C9}"/>
          </ac:grpSpMkLst>
        </pc:grpChg>
        <pc:inkChg chg="add del mod">
          <ac:chgData name="Geiger, Michael J" userId="13cae92b-b37c-450b-a449-82fcae19569d" providerId="ADAL" clId="{3222D434-58E2-4112-ABC6-970D2EA48943}" dt="2019-10-15T13:59:26.021" v="4"/>
          <ac:inkMkLst>
            <pc:docMk/>
            <pc:sldMk cId="0" sldId="256"/>
            <ac:inkMk id="2" creationId="{C4C522AD-D64F-4136-BD71-5C45248C2A89}"/>
          </ac:inkMkLst>
        </pc:inkChg>
        <pc:inkChg chg="add del mod">
          <ac:chgData name="Geiger, Michael J" userId="13cae92b-b37c-450b-a449-82fcae19569d" providerId="ADAL" clId="{3222D434-58E2-4112-ABC6-970D2EA48943}" dt="2019-10-15T13:59:26.019" v="3"/>
          <ac:inkMkLst>
            <pc:docMk/>
            <pc:sldMk cId="0" sldId="256"/>
            <ac:inkMk id="3" creationId="{B2444964-E850-4841-8623-65295C8B7474}"/>
          </ac:inkMkLst>
        </pc:inkChg>
      </pc:sldChg>
      <pc:sldChg chg="modSp">
        <pc:chgData name="Geiger, Michael J" userId="13cae92b-b37c-450b-a449-82fcae19569d" providerId="ADAL" clId="{3222D434-58E2-4112-ABC6-970D2EA48943}" dt="2019-10-16T13:10:37.681" v="47" actId="20577"/>
        <pc:sldMkLst>
          <pc:docMk/>
          <pc:sldMk cId="0" sldId="257"/>
        </pc:sldMkLst>
        <pc:spChg chg="mod">
          <ac:chgData name="Geiger, Michael J" userId="13cae92b-b37c-450b-a449-82fcae19569d" providerId="ADAL" clId="{3222D434-58E2-4112-ABC6-970D2EA48943}" dt="2019-10-16T13:10:37.681" v="47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3222D434-58E2-4112-ABC6-970D2EA48943}" dt="2019-10-18T09:59:25.132" v="2078" actId="20577"/>
        <pc:sldMkLst>
          <pc:docMk/>
          <pc:sldMk cId="0" sldId="385"/>
        </pc:sldMkLst>
        <pc:spChg chg="mod">
          <ac:chgData name="Geiger, Michael J" userId="13cae92b-b37c-450b-a449-82fcae19569d" providerId="ADAL" clId="{3222D434-58E2-4112-ABC6-970D2EA48943}" dt="2019-10-18T09:59:25.132" v="207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3222D434-58E2-4112-ABC6-970D2EA48943}" dt="2019-10-16T13:09:24.032" v="42" actId="20577"/>
        <pc:sldMkLst>
          <pc:docMk/>
          <pc:sldMk cId="1833075819" sldId="387"/>
        </pc:sldMkLst>
        <pc:spChg chg="mod">
          <ac:chgData name="Geiger, Michael J" userId="13cae92b-b37c-450b-a449-82fcae19569d" providerId="ADAL" clId="{3222D434-58E2-4112-ABC6-970D2EA48943}" dt="2019-10-16T13:09:24.032" v="42" actId="20577"/>
          <ac:spMkLst>
            <pc:docMk/>
            <pc:sldMk cId="1833075819" sldId="387"/>
            <ac:spMk id="2" creationId="{00000000-0000-0000-0000-000000000000}"/>
          </ac:spMkLst>
        </pc:spChg>
      </pc:sldChg>
      <pc:sldChg chg="modSp">
        <pc:chgData name="Geiger, Michael J" userId="13cae92b-b37c-450b-a449-82fcae19569d" providerId="ADAL" clId="{3222D434-58E2-4112-ABC6-970D2EA48943}" dt="2019-10-16T13:10:44.257" v="55" actId="20577"/>
        <pc:sldMkLst>
          <pc:docMk/>
          <pc:sldMk cId="1020446334" sldId="389"/>
        </pc:sldMkLst>
        <pc:spChg chg="mod">
          <ac:chgData name="Geiger, Michael J" userId="13cae92b-b37c-450b-a449-82fcae19569d" providerId="ADAL" clId="{3222D434-58E2-4112-ABC6-970D2EA48943}" dt="2019-10-16T13:10:44.257" v="55" actId="20577"/>
          <ac:spMkLst>
            <pc:docMk/>
            <pc:sldMk cId="1020446334" sldId="389"/>
            <ac:spMk id="2" creationId="{00000000-0000-0000-0000-000000000000}"/>
          </ac:spMkLst>
        </pc:spChg>
      </pc:sldChg>
      <pc:sldChg chg="modSp add del">
        <pc:chgData name="Geiger, Michael J" userId="13cae92b-b37c-450b-a449-82fcae19569d" providerId="ADAL" clId="{3222D434-58E2-4112-ABC6-970D2EA48943}" dt="2019-10-18T09:58:52.443" v="2051" actId="2696"/>
        <pc:sldMkLst>
          <pc:docMk/>
          <pc:sldMk cId="3905402118" sldId="399"/>
        </pc:sldMkLst>
        <pc:spChg chg="mod">
          <ac:chgData name="Geiger, Michael J" userId="13cae92b-b37c-450b-a449-82fcae19569d" providerId="ADAL" clId="{3222D434-58E2-4112-ABC6-970D2EA48943}" dt="2019-10-16T13:45:10.266" v="1915" actId="20577"/>
          <ac:spMkLst>
            <pc:docMk/>
            <pc:sldMk cId="3905402118" sldId="399"/>
            <ac:spMk id="3" creationId="{00000000-0000-0000-0000-000000000000}"/>
          </ac:spMkLst>
        </pc:spChg>
      </pc:sldChg>
      <pc:sldChg chg="modSp add del">
        <pc:chgData name="Geiger, Michael J" userId="13cae92b-b37c-450b-a449-82fcae19569d" providerId="ADAL" clId="{3222D434-58E2-4112-ABC6-970D2EA48943}" dt="2019-10-18T09:58:54.107" v="2052" actId="2696"/>
        <pc:sldMkLst>
          <pc:docMk/>
          <pc:sldMk cId="4234448904" sldId="407"/>
        </pc:sldMkLst>
        <pc:spChg chg="mod">
          <ac:chgData name="Geiger, Michael J" userId="13cae92b-b37c-450b-a449-82fcae19569d" providerId="ADAL" clId="{3222D434-58E2-4112-ABC6-970D2EA48943}" dt="2019-10-16T13:45:44.251" v="1947" actId="20577"/>
          <ac:spMkLst>
            <pc:docMk/>
            <pc:sldMk cId="4234448904" sldId="407"/>
            <ac:spMk id="3" creationId="{00000000-0000-0000-0000-000000000000}"/>
          </ac:spMkLst>
        </pc:spChg>
      </pc:sldChg>
      <pc:sldChg chg="modSp add del">
        <pc:chgData name="Geiger, Michael J" userId="13cae92b-b37c-450b-a449-82fcae19569d" providerId="ADAL" clId="{3222D434-58E2-4112-ABC6-970D2EA48943}" dt="2019-10-18T09:58:55.099" v="2053" actId="2696"/>
        <pc:sldMkLst>
          <pc:docMk/>
          <pc:sldMk cId="664512005" sldId="408"/>
        </pc:sldMkLst>
        <pc:spChg chg="mod">
          <ac:chgData name="Geiger, Michael J" userId="13cae92b-b37c-450b-a449-82fcae19569d" providerId="ADAL" clId="{3222D434-58E2-4112-ABC6-970D2EA48943}" dt="2019-10-16T13:46:08.650" v="1956" actId="20577"/>
          <ac:spMkLst>
            <pc:docMk/>
            <pc:sldMk cId="664512005" sldId="408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3222D434-58E2-4112-ABC6-970D2EA48943}" dt="2019-10-16T13:10:53.179" v="71" actId="20577"/>
        <pc:sldMkLst>
          <pc:docMk/>
          <pc:sldMk cId="2416558577" sldId="491"/>
        </pc:sldMkLst>
        <pc:spChg chg="mod">
          <ac:chgData name="Geiger, Michael J" userId="13cae92b-b37c-450b-a449-82fcae19569d" providerId="ADAL" clId="{3222D434-58E2-4112-ABC6-970D2EA48943}" dt="2019-10-16T13:10:53.179" v="71" actId="20577"/>
          <ac:spMkLst>
            <pc:docMk/>
            <pc:sldMk cId="2416558577" sldId="491"/>
            <ac:spMk id="2" creationId="{BABB0F58-465E-419B-B4D5-AAD7D8F9D25A}"/>
          </ac:spMkLst>
        </pc:spChg>
      </pc:sldChg>
      <pc:sldChg chg="modSp">
        <pc:chgData name="Geiger, Michael J" userId="13cae92b-b37c-450b-a449-82fcae19569d" providerId="ADAL" clId="{3222D434-58E2-4112-ABC6-970D2EA48943}" dt="2019-10-16T13:10:48.747" v="63" actId="20577"/>
        <pc:sldMkLst>
          <pc:docMk/>
          <pc:sldMk cId="2394148548" sldId="492"/>
        </pc:sldMkLst>
        <pc:spChg chg="mod">
          <ac:chgData name="Geiger, Michael J" userId="13cae92b-b37c-450b-a449-82fcae19569d" providerId="ADAL" clId="{3222D434-58E2-4112-ABC6-970D2EA48943}" dt="2019-10-16T13:10:48.747" v="63" actId="20577"/>
          <ac:spMkLst>
            <pc:docMk/>
            <pc:sldMk cId="2394148548" sldId="492"/>
            <ac:spMk id="2" creationId="{EA7162FA-C45E-46EE-8CA6-80314FBD2970}"/>
          </ac:spMkLst>
        </pc:spChg>
      </pc:sldChg>
      <pc:sldChg chg="modSp">
        <pc:chgData name="Geiger, Michael J" userId="13cae92b-b37c-450b-a449-82fcae19569d" providerId="ADAL" clId="{3222D434-58E2-4112-ABC6-970D2EA48943}" dt="2019-10-16T16:43:30.316" v="2044" actId="20577"/>
        <pc:sldMkLst>
          <pc:docMk/>
          <pc:sldMk cId="2548290328" sldId="503"/>
        </pc:sldMkLst>
        <pc:spChg chg="mod">
          <ac:chgData name="Geiger, Michael J" userId="13cae92b-b37c-450b-a449-82fcae19569d" providerId="ADAL" clId="{3222D434-58E2-4112-ABC6-970D2EA48943}" dt="2019-10-16T16:43:30.316" v="2044" actId="20577"/>
          <ac:spMkLst>
            <pc:docMk/>
            <pc:sldMk cId="2548290328" sldId="503"/>
            <ac:spMk id="3" creationId="{83848214-0CD2-4DA9-BF54-97DF3E3A41EB}"/>
          </ac:spMkLst>
        </pc:spChg>
      </pc:sldChg>
      <pc:sldChg chg="modSp modAnim">
        <pc:chgData name="Geiger, Michael J" userId="13cae92b-b37c-450b-a449-82fcae19569d" providerId="ADAL" clId="{3222D434-58E2-4112-ABC6-970D2EA48943}" dt="2019-10-16T13:14:37.677" v="250" actId="20577"/>
        <pc:sldMkLst>
          <pc:docMk/>
          <pc:sldMk cId="3672608675" sldId="504"/>
        </pc:sldMkLst>
        <pc:spChg chg="mod">
          <ac:chgData name="Geiger, Michael J" userId="13cae92b-b37c-450b-a449-82fcae19569d" providerId="ADAL" clId="{3222D434-58E2-4112-ABC6-970D2EA48943}" dt="2019-10-16T13:13:11.737" v="135" actId="20577"/>
          <ac:spMkLst>
            <pc:docMk/>
            <pc:sldMk cId="3672608675" sldId="504"/>
            <ac:spMk id="2" creationId="{074E10E8-F87B-4FFA-AE03-EBEC922DB792}"/>
          </ac:spMkLst>
        </pc:spChg>
        <pc:spChg chg="mod">
          <ac:chgData name="Geiger, Michael J" userId="13cae92b-b37c-450b-a449-82fcae19569d" providerId="ADAL" clId="{3222D434-58E2-4112-ABC6-970D2EA48943}" dt="2019-10-16T13:14:37.677" v="250" actId="20577"/>
          <ac:spMkLst>
            <pc:docMk/>
            <pc:sldMk cId="3672608675" sldId="504"/>
            <ac:spMk id="3" creationId="{CB475009-E358-4983-AA3F-FC3E19AA240B}"/>
          </ac:spMkLst>
        </pc:spChg>
      </pc:sldChg>
      <pc:sldChg chg="modSp add del modAnim">
        <pc:chgData name="Geiger, Michael J" userId="13cae92b-b37c-450b-a449-82fcae19569d" providerId="ADAL" clId="{3222D434-58E2-4112-ABC6-970D2EA48943}" dt="2019-10-16T18:42:05.465" v="2050" actId="20577"/>
        <pc:sldMkLst>
          <pc:docMk/>
          <pc:sldMk cId="8630289" sldId="505"/>
        </pc:sldMkLst>
        <pc:spChg chg="mod">
          <ac:chgData name="Geiger, Michael J" userId="13cae92b-b37c-450b-a449-82fcae19569d" providerId="ADAL" clId="{3222D434-58E2-4112-ABC6-970D2EA48943}" dt="2019-10-16T18:42:05.465" v="2050" actId="20577"/>
          <ac:spMkLst>
            <pc:docMk/>
            <pc:sldMk cId="8630289" sldId="505"/>
            <ac:spMk id="3" creationId="{69B77372-9D68-48C1-8CBC-287834E42FC5}"/>
          </ac:spMkLst>
        </pc:spChg>
      </pc:sldChg>
      <pc:sldChg chg="addSp add del">
        <pc:chgData name="Geiger, Michael J" userId="13cae92b-b37c-450b-a449-82fcae19569d" providerId="ADAL" clId="{3222D434-58E2-4112-ABC6-970D2EA48943}" dt="2019-10-15T14:51:58.431" v="33" actId="2696"/>
        <pc:sldMkLst>
          <pc:docMk/>
          <pc:sldMk cId="880512751" sldId="506"/>
        </pc:sldMkLst>
        <pc:inkChg chg="add">
          <ac:chgData name="Geiger, Michael J" userId="13cae92b-b37c-450b-a449-82fcae19569d" providerId="ADAL" clId="{3222D434-58E2-4112-ABC6-970D2EA48943}" dt="2019-10-15T14:31:14.594" v="30"/>
          <ac:inkMkLst>
            <pc:docMk/>
            <pc:sldMk cId="880512751" sldId="506"/>
            <ac:inkMk id="7" creationId="{3619B0C0-DC07-4509-8497-271A96E5D424}"/>
          </ac:inkMkLst>
        </pc:inkChg>
        <pc:inkChg chg="add">
          <ac:chgData name="Geiger, Michael J" userId="13cae92b-b37c-450b-a449-82fcae19569d" providerId="ADAL" clId="{3222D434-58E2-4112-ABC6-970D2EA48943}" dt="2019-10-15T14:35:44.032" v="31"/>
          <ac:inkMkLst>
            <pc:docMk/>
            <pc:sldMk cId="880512751" sldId="506"/>
            <ac:inkMk id="8" creationId="{F6404C8A-9DA1-4F31-B638-AB8921DE5E30}"/>
          </ac:inkMkLst>
        </pc:inkChg>
      </pc:sldChg>
      <pc:sldChg chg="modSp add">
        <pc:chgData name="Geiger, Michael J" userId="13cae92b-b37c-450b-a449-82fcae19569d" providerId="ADAL" clId="{3222D434-58E2-4112-ABC6-970D2EA48943}" dt="2019-10-16T13:30:46.109" v="808" actId="20577"/>
        <pc:sldMkLst>
          <pc:docMk/>
          <pc:sldMk cId="2829678240" sldId="506"/>
        </pc:sldMkLst>
        <pc:spChg chg="mod">
          <ac:chgData name="Geiger, Michael J" userId="13cae92b-b37c-450b-a449-82fcae19569d" providerId="ADAL" clId="{3222D434-58E2-4112-ABC6-970D2EA48943}" dt="2019-10-16T13:14:52.687" v="286" actId="20577"/>
          <ac:spMkLst>
            <pc:docMk/>
            <pc:sldMk cId="2829678240" sldId="506"/>
            <ac:spMk id="2" creationId="{C1BF6C0C-F466-4962-B461-DF4FF2F7022C}"/>
          </ac:spMkLst>
        </pc:spChg>
        <pc:spChg chg="mod">
          <ac:chgData name="Geiger, Michael J" userId="13cae92b-b37c-450b-a449-82fcae19569d" providerId="ADAL" clId="{3222D434-58E2-4112-ABC6-970D2EA48943}" dt="2019-10-16T13:30:46.109" v="808" actId="20577"/>
          <ac:spMkLst>
            <pc:docMk/>
            <pc:sldMk cId="2829678240" sldId="506"/>
            <ac:spMk id="3" creationId="{A7F0EB6A-E724-4B7D-A30A-EE54A64E11D2}"/>
          </ac:spMkLst>
        </pc:spChg>
      </pc:sldChg>
      <pc:sldChg chg="add del">
        <pc:chgData name="Geiger, Michael J" userId="13cae92b-b37c-450b-a449-82fcae19569d" providerId="ADAL" clId="{3222D434-58E2-4112-ABC6-970D2EA48943}" dt="2019-10-15T14:51:59.278" v="34" actId="2696"/>
        <pc:sldMkLst>
          <pc:docMk/>
          <pc:sldMk cId="3302041469" sldId="507"/>
        </pc:sldMkLst>
      </pc:sldChg>
      <pc:sldChg chg="modSp add">
        <pc:chgData name="Geiger, Michael J" userId="13cae92b-b37c-450b-a449-82fcae19569d" providerId="ADAL" clId="{3222D434-58E2-4112-ABC6-970D2EA48943}" dt="2019-10-16T13:35:00.924" v="1136" actId="207"/>
        <pc:sldMkLst>
          <pc:docMk/>
          <pc:sldMk cId="3318083312" sldId="507"/>
        </pc:sldMkLst>
        <pc:spChg chg="mod">
          <ac:chgData name="Geiger, Michael J" userId="13cae92b-b37c-450b-a449-82fcae19569d" providerId="ADAL" clId="{3222D434-58E2-4112-ABC6-970D2EA48943}" dt="2019-10-16T13:32:33.668" v="821" actId="20577"/>
          <ac:spMkLst>
            <pc:docMk/>
            <pc:sldMk cId="3318083312" sldId="507"/>
            <ac:spMk id="2" creationId="{C1BF6C0C-F466-4962-B461-DF4FF2F7022C}"/>
          </ac:spMkLst>
        </pc:spChg>
        <pc:spChg chg="mod">
          <ac:chgData name="Geiger, Michael J" userId="13cae92b-b37c-450b-a449-82fcae19569d" providerId="ADAL" clId="{3222D434-58E2-4112-ABC6-970D2EA48943}" dt="2019-10-16T13:35:00.924" v="1136" actId="207"/>
          <ac:spMkLst>
            <pc:docMk/>
            <pc:sldMk cId="3318083312" sldId="507"/>
            <ac:spMk id="3" creationId="{A7F0EB6A-E724-4B7D-A30A-EE54A64E11D2}"/>
          </ac:spMkLst>
        </pc:spChg>
      </pc:sldChg>
    </pc:docChg>
  </pc:docChgLst>
  <pc:docChgLst>
    <pc:chgData name="Geiger, Michael J" userId="13cae92b-b37c-450b-a449-82fcae19569d" providerId="ADAL" clId="{BD22A5DB-97AB-406A-B89E-4C080451BC2F}"/>
    <pc:docChg chg="undo custSel addSld delSld modSld">
      <pc:chgData name="Geiger, Michael J" userId="13cae92b-b37c-450b-a449-82fcae19569d" providerId="ADAL" clId="{BD22A5DB-97AB-406A-B89E-4C080451BC2F}" dt="2019-10-15T13:45:27.383" v="2285" actId="20577"/>
      <pc:docMkLst>
        <pc:docMk/>
      </pc:docMkLst>
      <pc:sldChg chg="modSp">
        <pc:chgData name="Geiger, Michael J" userId="13cae92b-b37c-450b-a449-82fcae19569d" providerId="ADAL" clId="{BD22A5DB-97AB-406A-B89E-4C080451BC2F}" dt="2019-10-15T13:19:36.468" v="73" actId="20577"/>
        <pc:sldMkLst>
          <pc:docMk/>
          <pc:sldMk cId="0" sldId="257"/>
        </pc:sldMkLst>
        <pc:spChg chg="mod">
          <ac:chgData name="Geiger, Michael J" userId="13cae92b-b37c-450b-a449-82fcae19569d" providerId="ADAL" clId="{BD22A5DB-97AB-406A-B89E-4C080451BC2F}" dt="2019-10-15T13:19:36.468" v="73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D22A5DB-97AB-406A-B89E-4C080451BC2F}" dt="2019-10-15T13:36:26.544" v="628" actId="20577"/>
        <pc:sldMkLst>
          <pc:docMk/>
          <pc:sldMk cId="0" sldId="385"/>
        </pc:sldMkLst>
        <pc:spChg chg="mod">
          <ac:chgData name="Geiger, Michael J" userId="13cae92b-b37c-450b-a449-82fcae19569d" providerId="ADAL" clId="{BD22A5DB-97AB-406A-B89E-4C080451BC2F}" dt="2019-10-15T13:36:26.544" v="62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del">
        <pc:chgData name="Geiger, Michael J" userId="13cae92b-b37c-450b-a449-82fcae19569d" providerId="ADAL" clId="{BD22A5DB-97AB-406A-B89E-4C080451BC2F}" dt="2019-10-15T13:24:01.947" v="78" actId="2696"/>
        <pc:sldMkLst>
          <pc:docMk/>
          <pc:sldMk cId="2389006473" sldId="386"/>
        </pc:sldMkLst>
      </pc:sldChg>
      <pc:sldChg chg="del">
        <pc:chgData name="Geiger, Michael J" userId="13cae92b-b37c-450b-a449-82fcae19569d" providerId="ADAL" clId="{BD22A5DB-97AB-406A-B89E-4C080451BC2F}" dt="2019-10-15T13:24:05.411" v="79" actId="2696"/>
        <pc:sldMkLst>
          <pc:docMk/>
          <pc:sldMk cId="1310556470" sldId="388"/>
        </pc:sldMkLst>
      </pc:sldChg>
      <pc:sldChg chg="add del modAnim">
        <pc:chgData name="Geiger, Michael J" userId="13cae92b-b37c-450b-a449-82fcae19569d" providerId="ADAL" clId="{BD22A5DB-97AB-406A-B89E-4C080451BC2F}" dt="2019-10-15T13:25:08.457" v="131"/>
        <pc:sldMkLst>
          <pc:docMk/>
          <pc:sldMk cId="1020446334" sldId="389"/>
        </pc:sldMkLst>
      </pc:sldChg>
      <pc:sldChg chg="del">
        <pc:chgData name="Geiger, Michael J" userId="13cae92b-b37c-450b-a449-82fcae19569d" providerId="ADAL" clId="{BD22A5DB-97AB-406A-B89E-4C080451BC2F}" dt="2019-10-15T13:24:22.602" v="84" actId="2696"/>
        <pc:sldMkLst>
          <pc:docMk/>
          <pc:sldMk cId="2832773255" sldId="390"/>
        </pc:sldMkLst>
      </pc:sldChg>
      <pc:sldChg chg="del">
        <pc:chgData name="Geiger, Michael J" userId="13cae92b-b37c-450b-a449-82fcae19569d" providerId="ADAL" clId="{BD22A5DB-97AB-406A-B89E-4C080451BC2F}" dt="2019-10-15T13:19:39.726" v="74" actId="2696"/>
        <pc:sldMkLst>
          <pc:docMk/>
          <pc:sldMk cId="1726222979" sldId="395"/>
        </pc:sldMkLst>
      </pc:sldChg>
      <pc:sldChg chg="del">
        <pc:chgData name="Geiger, Michael J" userId="13cae92b-b37c-450b-a449-82fcae19569d" providerId="ADAL" clId="{BD22A5DB-97AB-406A-B89E-4C080451BC2F}" dt="2019-10-15T13:19:40.567" v="75" actId="2696"/>
        <pc:sldMkLst>
          <pc:docMk/>
          <pc:sldMk cId="4177059923" sldId="396"/>
        </pc:sldMkLst>
      </pc:sldChg>
      <pc:sldChg chg="del">
        <pc:chgData name="Geiger, Michael J" userId="13cae92b-b37c-450b-a449-82fcae19569d" providerId="ADAL" clId="{BD22A5DB-97AB-406A-B89E-4C080451BC2F}" dt="2019-10-15T13:23:58.665" v="77" actId="2696"/>
        <pc:sldMkLst>
          <pc:docMk/>
          <pc:sldMk cId="3585623251" sldId="397"/>
        </pc:sldMkLst>
      </pc:sldChg>
      <pc:sldChg chg="del">
        <pc:chgData name="Geiger, Michael J" userId="13cae92b-b37c-450b-a449-82fcae19569d" providerId="ADAL" clId="{BD22A5DB-97AB-406A-B89E-4C080451BC2F}" dt="2019-10-15T13:24:23.212" v="85" actId="2696"/>
        <pc:sldMkLst>
          <pc:docMk/>
          <pc:sldMk cId="3743861236" sldId="406"/>
        </pc:sldMkLst>
      </pc:sldChg>
      <pc:sldChg chg="del">
        <pc:chgData name="Geiger, Michael J" userId="13cae92b-b37c-450b-a449-82fcae19569d" providerId="ADAL" clId="{BD22A5DB-97AB-406A-B89E-4C080451BC2F}" dt="2019-10-15T13:24:25.420" v="87" actId="2696"/>
        <pc:sldMkLst>
          <pc:docMk/>
          <pc:sldMk cId="1936137432" sldId="410"/>
        </pc:sldMkLst>
      </pc:sldChg>
      <pc:sldChg chg="del">
        <pc:chgData name="Geiger, Michael J" userId="13cae92b-b37c-450b-a449-82fcae19569d" providerId="ADAL" clId="{BD22A5DB-97AB-406A-B89E-4C080451BC2F}" dt="2019-10-15T13:24:27.039" v="89" actId="2696"/>
        <pc:sldMkLst>
          <pc:docMk/>
          <pc:sldMk cId="1903447627" sldId="411"/>
        </pc:sldMkLst>
      </pc:sldChg>
      <pc:sldChg chg="del">
        <pc:chgData name="Geiger, Michael J" userId="13cae92b-b37c-450b-a449-82fcae19569d" providerId="ADAL" clId="{BD22A5DB-97AB-406A-B89E-4C080451BC2F}" dt="2019-10-15T13:24:26.317" v="88" actId="2696"/>
        <pc:sldMkLst>
          <pc:docMk/>
          <pc:sldMk cId="2259401249" sldId="413"/>
        </pc:sldMkLst>
      </pc:sldChg>
      <pc:sldChg chg="del">
        <pc:chgData name="Geiger, Michael J" userId="13cae92b-b37c-450b-a449-82fcae19569d" providerId="ADAL" clId="{BD22A5DB-97AB-406A-B89E-4C080451BC2F}" dt="2019-10-15T13:24:23.772" v="86" actId="2696"/>
        <pc:sldMkLst>
          <pc:docMk/>
          <pc:sldMk cId="3775621293" sldId="414"/>
        </pc:sldMkLst>
      </pc:sldChg>
      <pc:sldChg chg="del">
        <pc:chgData name="Geiger, Michael J" userId="13cae92b-b37c-450b-a449-82fcae19569d" providerId="ADAL" clId="{BD22A5DB-97AB-406A-B89E-4C080451BC2F}" dt="2019-10-15T13:23:57.565" v="76" actId="2696"/>
        <pc:sldMkLst>
          <pc:docMk/>
          <pc:sldMk cId="3745036280" sldId="490"/>
        </pc:sldMkLst>
      </pc:sldChg>
      <pc:sldChg chg="modSp">
        <pc:chgData name="Geiger, Michael J" userId="13cae92b-b37c-450b-a449-82fcae19569d" providerId="ADAL" clId="{BD22A5DB-97AB-406A-B89E-4C080451BC2F}" dt="2019-10-15T13:24:54.636" v="130" actId="20577"/>
        <pc:sldMkLst>
          <pc:docMk/>
          <pc:sldMk cId="2416558577" sldId="491"/>
        </pc:sldMkLst>
        <pc:spChg chg="mod">
          <ac:chgData name="Geiger, Michael J" userId="13cae92b-b37c-450b-a449-82fcae19569d" providerId="ADAL" clId="{BD22A5DB-97AB-406A-B89E-4C080451BC2F}" dt="2019-10-15T13:24:54.636" v="130" actId="20577"/>
          <ac:spMkLst>
            <pc:docMk/>
            <pc:sldMk cId="2416558577" sldId="491"/>
            <ac:spMk id="2" creationId="{BABB0F58-465E-419B-B4D5-AAD7D8F9D25A}"/>
          </ac:spMkLst>
        </pc:spChg>
        <pc:spChg chg="mod">
          <ac:chgData name="Geiger, Michael J" userId="13cae92b-b37c-450b-a449-82fcae19569d" providerId="ADAL" clId="{BD22A5DB-97AB-406A-B89E-4C080451BC2F}" dt="2019-10-15T13:24:49.237" v="112" actId="20577"/>
          <ac:spMkLst>
            <pc:docMk/>
            <pc:sldMk cId="2416558577" sldId="491"/>
            <ac:spMk id="3" creationId="{044F042E-53CE-48DD-800D-3BE8D10ED138}"/>
          </ac:spMkLst>
        </pc:spChg>
      </pc:sldChg>
      <pc:sldChg chg="add del modAnim">
        <pc:chgData name="Geiger, Michael J" userId="13cae92b-b37c-450b-a449-82fcae19569d" providerId="ADAL" clId="{BD22A5DB-97AB-406A-B89E-4C080451BC2F}" dt="2019-10-15T13:25:13.531" v="132"/>
        <pc:sldMkLst>
          <pc:docMk/>
          <pc:sldMk cId="2394148548" sldId="492"/>
        </pc:sldMkLst>
      </pc:sldChg>
      <pc:sldChg chg="modSp modNotesTx">
        <pc:chgData name="Geiger, Michael J" userId="13cae92b-b37c-450b-a449-82fcae19569d" providerId="ADAL" clId="{BD22A5DB-97AB-406A-B89E-4C080451BC2F}" dt="2019-10-15T13:36:07.072" v="618" actId="20577"/>
        <pc:sldMkLst>
          <pc:docMk/>
          <pc:sldMk cId="2654914102" sldId="493"/>
        </pc:sldMkLst>
        <pc:spChg chg="mod">
          <ac:chgData name="Geiger, Michael J" userId="13cae92b-b37c-450b-a449-82fcae19569d" providerId="ADAL" clId="{BD22A5DB-97AB-406A-B89E-4C080451BC2F}" dt="2019-10-15T13:25:54.375" v="133" actId="20577"/>
          <ac:spMkLst>
            <pc:docMk/>
            <pc:sldMk cId="2654914102" sldId="493"/>
            <ac:spMk id="3" creationId="{E5F51069-5C83-4056-A2D5-EB602E443BA2}"/>
          </ac:spMkLst>
        </pc:spChg>
      </pc:sldChg>
      <pc:sldChg chg="modSp">
        <pc:chgData name="Geiger, Michael J" userId="13cae92b-b37c-450b-a449-82fcae19569d" providerId="ADAL" clId="{BD22A5DB-97AB-406A-B89E-4C080451BC2F}" dt="2019-10-15T13:26:29.755" v="215" actId="20577"/>
        <pc:sldMkLst>
          <pc:docMk/>
          <pc:sldMk cId="3488759895" sldId="498"/>
        </pc:sldMkLst>
        <pc:spChg chg="mod">
          <ac:chgData name="Geiger, Michael J" userId="13cae92b-b37c-450b-a449-82fcae19569d" providerId="ADAL" clId="{BD22A5DB-97AB-406A-B89E-4C080451BC2F}" dt="2019-10-15T13:26:29.755" v="215" actId="20577"/>
          <ac:spMkLst>
            <pc:docMk/>
            <pc:sldMk cId="3488759895" sldId="498"/>
            <ac:spMk id="2" creationId="{2C2F1039-1F7B-4712-ADDB-CF4A2A965884}"/>
          </ac:spMkLst>
        </pc:spChg>
      </pc:sldChg>
      <pc:sldChg chg="modSp add">
        <pc:chgData name="Geiger, Michael J" userId="13cae92b-b37c-450b-a449-82fcae19569d" providerId="ADAL" clId="{BD22A5DB-97AB-406A-B89E-4C080451BC2F}" dt="2019-10-15T13:39:24.501" v="1107" actId="20577"/>
        <pc:sldMkLst>
          <pc:docMk/>
          <pc:sldMk cId="3896622596" sldId="502"/>
        </pc:sldMkLst>
        <pc:spChg chg="mod">
          <ac:chgData name="Geiger, Michael J" userId="13cae92b-b37c-450b-a449-82fcae19569d" providerId="ADAL" clId="{BD22A5DB-97AB-406A-B89E-4C080451BC2F}" dt="2019-10-15T13:37:46.205" v="854" actId="20577"/>
          <ac:spMkLst>
            <pc:docMk/>
            <pc:sldMk cId="3896622596" sldId="502"/>
            <ac:spMk id="2" creationId="{4185B838-C363-449E-A554-76ECC50DCE88}"/>
          </ac:spMkLst>
        </pc:spChg>
        <pc:spChg chg="mod">
          <ac:chgData name="Geiger, Michael J" userId="13cae92b-b37c-450b-a449-82fcae19569d" providerId="ADAL" clId="{BD22A5DB-97AB-406A-B89E-4C080451BC2F}" dt="2019-10-15T13:39:24.501" v="1107" actId="20577"/>
          <ac:spMkLst>
            <pc:docMk/>
            <pc:sldMk cId="3896622596" sldId="502"/>
            <ac:spMk id="3" creationId="{37C187DD-7C23-4D8B-8883-804E95459626}"/>
          </ac:spMkLst>
        </pc:spChg>
      </pc:sldChg>
      <pc:sldChg chg="modSp add">
        <pc:chgData name="Geiger, Michael J" userId="13cae92b-b37c-450b-a449-82fcae19569d" providerId="ADAL" clId="{BD22A5DB-97AB-406A-B89E-4C080451BC2F}" dt="2019-10-15T13:41:59.775" v="1648" actId="20577"/>
        <pc:sldMkLst>
          <pc:docMk/>
          <pc:sldMk cId="2548290328" sldId="503"/>
        </pc:sldMkLst>
        <pc:spChg chg="mod">
          <ac:chgData name="Geiger, Michael J" userId="13cae92b-b37c-450b-a449-82fcae19569d" providerId="ADAL" clId="{BD22A5DB-97AB-406A-B89E-4C080451BC2F}" dt="2019-10-15T13:39:42.898" v="1121" actId="20577"/>
          <ac:spMkLst>
            <pc:docMk/>
            <pc:sldMk cId="2548290328" sldId="503"/>
            <ac:spMk id="2" creationId="{8D026E74-D15A-4DCE-9E4E-43D5AA6EA534}"/>
          </ac:spMkLst>
        </pc:spChg>
        <pc:spChg chg="mod">
          <ac:chgData name="Geiger, Michael J" userId="13cae92b-b37c-450b-a449-82fcae19569d" providerId="ADAL" clId="{BD22A5DB-97AB-406A-B89E-4C080451BC2F}" dt="2019-10-15T13:41:59.775" v="1648" actId="20577"/>
          <ac:spMkLst>
            <pc:docMk/>
            <pc:sldMk cId="2548290328" sldId="503"/>
            <ac:spMk id="3" creationId="{83848214-0CD2-4DA9-BF54-97DF3E3A41EB}"/>
          </ac:spMkLst>
        </pc:spChg>
      </pc:sldChg>
      <pc:sldChg chg="modSp add modAnim">
        <pc:chgData name="Geiger, Michael J" userId="13cae92b-b37c-450b-a449-82fcae19569d" providerId="ADAL" clId="{BD22A5DB-97AB-406A-B89E-4C080451BC2F}" dt="2019-10-15T13:44:56.708" v="2178"/>
        <pc:sldMkLst>
          <pc:docMk/>
          <pc:sldMk cId="3672608675" sldId="504"/>
        </pc:sldMkLst>
        <pc:spChg chg="mod">
          <ac:chgData name="Geiger, Michael J" userId="13cae92b-b37c-450b-a449-82fcae19569d" providerId="ADAL" clId="{BD22A5DB-97AB-406A-B89E-4C080451BC2F}" dt="2019-10-15T13:43:36.978" v="1898" actId="20577"/>
          <ac:spMkLst>
            <pc:docMk/>
            <pc:sldMk cId="3672608675" sldId="504"/>
            <ac:spMk id="2" creationId="{074E10E8-F87B-4FFA-AE03-EBEC922DB792}"/>
          </ac:spMkLst>
        </pc:spChg>
        <pc:spChg chg="mod">
          <ac:chgData name="Geiger, Michael J" userId="13cae92b-b37c-450b-a449-82fcae19569d" providerId="ADAL" clId="{BD22A5DB-97AB-406A-B89E-4C080451BC2F}" dt="2019-10-15T13:44:51.562" v="2176" actId="20577"/>
          <ac:spMkLst>
            <pc:docMk/>
            <pc:sldMk cId="3672608675" sldId="504"/>
            <ac:spMk id="3" creationId="{CB475009-E358-4983-AA3F-FC3E19AA240B}"/>
          </ac:spMkLst>
        </pc:spChg>
      </pc:sldChg>
      <pc:sldChg chg="modSp add">
        <pc:chgData name="Geiger, Michael J" userId="13cae92b-b37c-450b-a449-82fcae19569d" providerId="ADAL" clId="{BD22A5DB-97AB-406A-B89E-4C080451BC2F}" dt="2019-10-15T13:45:27.383" v="2285" actId="20577"/>
        <pc:sldMkLst>
          <pc:docMk/>
          <pc:sldMk cId="8630289" sldId="505"/>
        </pc:sldMkLst>
        <pc:spChg chg="mod">
          <ac:chgData name="Geiger, Michael J" userId="13cae92b-b37c-450b-a449-82fcae19569d" providerId="ADAL" clId="{BD22A5DB-97AB-406A-B89E-4C080451BC2F}" dt="2019-10-15T13:43:32.530" v="1892" actId="20577"/>
          <ac:spMkLst>
            <pc:docMk/>
            <pc:sldMk cId="8630289" sldId="505"/>
            <ac:spMk id="2" creationId="{0A752B61-FEBB-420E-BCFC-86F5F7A91357}"/>
          </ac:spMkLst>
        </pc:spChg>
        <pc:spChg chg="mod">
          <ac:chgData name="Geiger, Michael J" userId="13cae92b-b37c-450b-a449-82fcae19569d" providerId="ADAL" clId="{BD22A5DB-97AB-406A-B89E-4C080451BC2F}" dt="2019-10-15T13:45:27.383" v="2285" actId="20577"/>
          <ac:spMkLst>
            <pc:docMk/>
            <pc:sldMk cId="8630289" sldId="505"/>
            <ac:spMk id="3" creationId="{69B77372-9D68-48C1-8CBC-287834E42F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CHANGES:</a:t>
            </a:r>
          </a:p>
          <a:p>
            <a:pPr marL="228600" indent="-228600">
              <a:buAutoNum type="arabicPeriod"/>
            </a:pPr>
            <a:r>
              <a:rPr lang="en-US" dirty="0"/>
              <a:t>No need for </a:t>
            </a:r>
            <a:r>
              <a:rPr lang="en-US" dirty="0" err="1"/>
              <a:t>tos</a:t>
            </a:r>
            <a:r>
              <a:rPr lang="en-US" dirty="0"/>
              <a:t>—just grab back of vector</a:t>
            </a:r>
          </a:p>
          <a:p>
            <a:pPr marL="228600" indent="-228600">
              <a:buAutoNum type="arabicPeriod"/>
            </a:pPr>
            <a:r>
              <a:rPr lang="en-US" dirty="0"/>
              <a:t>Dynamically resizable—no capacity, no need for constructor</a:t>
            </a:r>
          </a:p>
          <a:p>
            <a:pPr marL="228600" indent="-228600">
              <a:buAutoNum type="arabicPeriod"/>
            </a:pPr>
            <a:r>
              <a:rPr lang="en-US" dirty="0"/>
              <a:t>Vector handles reallocation—no need for destructor</a:t>
            </a:r>
          </a:p>
          <a:p>
            <a:pPr marL="228600" indent="-228600">
              <a:buAutoNum type="arabicPeriod"/>
            </a:pPr>
            <a:r>
              <a:rPr lang="en-US" dirty="0"/>
              <a:t>Can write most remaining functions in terms of built-in vector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D728-0E1B-5948-9614-5C28E8BA37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0379D7-4CA7-41BC-BDEC-DF02AEE4B415}" type="datetime1">
              <a:rPr lang="en-US" smtClean="0"/>
              <a:t>10/18/2019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9B887-7BB2-447B-862E-E770388CBCBF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75B6B-1A5D-4D3C-A3BF-78B92ACE2312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6B0A8F-188B-4777-AEC2-78C8704D01DD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AFBBC-933C-4876-A657-CFDEE1C5DF80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F4064-A805-4B07-858B-0919F7194F7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A8FE7A-FC74-4C3A-AA02-BE9D9F89E63F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AA6FC-9D54-4036-8F6A-948CF4B3E9AA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DE7E5-A4A4-48C2-9A14-63624CDB80DA}" type="datetime1">
              <a:rPr lang="en-US" smtClean="0"/>
              <a:t>10/18/2019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43FF9-ABC6-409E-B035-29A50226A6EE}" type="datetime1">
              <a:rPr lang="en-US" smtClean="0"/>
              <a:t>10/18/2019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B13E4-9697-41F9-810E-F0EEC509AD5B}" type="datetime1">
              <a:rPr lang="en-US" smtClean="0"/>
              <a:t>10/18/2019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5F822-A701-46B1-85FA-9317A4550818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4CDBA-1D97-43FB-9690-C0C4F108C3E7}" type="datetime1">
              <a:rPr lang="en-US" smtClean="0"/>
              <a:t>10/18/2019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AA61374-8650-401F-8C8A-D6C70B9CADA6}" type="datetime1">
              <a:rPr lang="en-US" smtClean="0"/>
              <a:t>10/18/2019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17: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Stacks: vectors, linked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Vector type handles dynamic allocation/deallocation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Don’t need destructor</a:t>
            </a: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Stack(unsigned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D288-9AFD-4C18-A51E-99C5CB75EE37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6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about definition of remaining functions?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Can write in terms of built-in vector operations</a:t>
            </a: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DCE-473A-4CCA-AD66-7AB5EA9809AE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4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</a:t>
            </a:r>
            <a:r>
              <a:rPr lang="en-US"/>
              <a:t>stack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Stack::empty() const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list.empty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1752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Stack::push(const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1752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pop()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list.pop_back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17525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top() {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list.at(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– 1);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C4AC-8B7B-43E2-AD11-E3423405C48A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B838-C363-449E-A554-76ECC50D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87DD-7C23-4D8B-8883-804E9545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data structures composed of </a:t>
            </a:r>
            <a:r>
              <a:rPr lang="en-US" b="1" dirty="0">
                <a:solidFill>
                  <a:srgbClr val="0000FF"/>
                </a:solidFill>
              </a:rPr>
              <a:t>nodes</a:t>
            </a:r>
          </a:p>
          <a:p>
            <a:pPr lvl="1"/>
            <a:r>
              <a:rPr lang="en-US" dirty="0"/>
              <a:t>Node: data + pointer(s) to other node(s)</a:t>
            </a:r>
          </a:p>
          <a:p>
            <a:r>
              <a:rPr lang="en-US" dirty="0"/>
              <a:t>Dynamically resize structure as needed</a:t>
            </a:r>
          </a:p>
          <a:p>
            <a:pPr lvl="1"/>
            <a:r>
              <a:rPr lang="en-US" dirty="0"/>
              <a:t>Adding data: allocate new node, add to structure</a:t>
            </a:r>
          </a:p>
          <a:p>
            <a:pPr lvl="1"/>
            <a:r>
              <a:rPr lang="en-US" dirty="0"/>
              <a:t>Removing data: delete node</a:t>
            </a:r>
          </a:p>
          <a:p>
            <a:r>
              <a:rPr lang="en-US" dirty="0"/>
              <a:t>Tracking state</a:t>
            </a:r>
          </a:p>
          <a:p>
            <a:pPr lvl="1"/>
            <a:r>
              <a:rPr lang="en-US" dirty="0"/>
              <a:t>At minimum, need pointer to “first” node</a:t>
            </a:r>
          </a:p>
          <a:p>
            <a:pPr lvl="1"/>
            <a:r>
              <a:rPr lang="en-US" dirty="0"/>
              <a:t>May want pointer to last node as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59CC-36FA-491A-8F55-242132D8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4064-A805-4B07-858B-0919F7194F7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5FB6-E130-4722-A706-9908485A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6D48-01F1-4F38-BD11-11EB5A2E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2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6E74-D15A-4DCE-9E4E-43D5AA6E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8214-0CD2-4DA9-BF54-97DF3E3A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possible organizations</a:t>
            </a:r>
          </a:p>
          <a:p>
            <a:pPr lvl="1"/>
            <a:r>
              <a:rPr lang="en-US" dirty="0"/>
              <a:t>Define one class: stack node</a:t>
            </a:r>
          </a:p>
          <a:p>
            <a:pPr lvl="2"/>
            <a:r>
              <a:rPr lang="en-US" dirty="0"/>
              <a:t>All work done in non-member functions (or simply wherever stack is defined)</a:t>
            </a:r>
          </a:p>
          <a:p>
            <a:pPr lvl="2"/>
            <a:r>
              <a:rPr lang="en-US" dirty="0"/>
              <a:t>Need accessor to read data …</a:t>
            </a:r>
          </a:p>
          <a:p>
            <a:pPr lvl="3"/>
            <a:r>
              <a:rPr lang="en-US" dirty="0"/>
              <a:t>… and an accessor for the </a:t>
            </a:r>
            <a:r>
              <a:rPr lang="en-US"/>
              <a:t>next pointer </a:t>
            </a:r>
            <a:r>
              <a:rPr lang="en-US" dirty="0"/>
              <a:t>too</a:t>
            </a:r>
          </a:p>
          <a:p>
            <a:pPr lvl="1"/>
            <a:r>
              <a:rPr lang="en-US" dirty="0"/>
              <a:t>Define two classes: stack node, stack data type</a:t>
            </a:r>
          </a:p>
          <a:p>
            <a:pPr lvl="2"/>
            <a:r>
              <a:rPr lang="en-US" dirty="0"/>
              <a:t>Member functions like array- &amp; vector-based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393B9-97AC-43AD-AD16-8895D19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4064-A805-4B07-858B-0919F7194F7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9B927-A05C-4E86-A377-A1C0F62A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95D3-0F7E-4D5F-9B5F-DA7AE976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10E8-F87B-4FFA-AE03-EBEC922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stacks: node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5009-E358-4983-AA3F-FC3E19AA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/>
              <a:t>Data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Pointer to another node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)</a:t>
            </a:r>
          </a:p>
          <a:p>
            <a:r>
              <a:rPr lang="en-US" dirty="0"/>
              <a:t>Functions?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Should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  <a:p>
            <a:pPr lvl="1"/>
            <a:r>
              <a:rPr lang="en-US" dirty="0"/>
              <a:t>Destructor?</a:t>
            </a:r>
          </a:p>
          <a:p>
            <a:pPr lvl="2"/>
            <a:r>
              <a:rPr lang="en-US" dirty="0"/>
              <a:t>No—nothing dynamically allocated in node</a:t>
            </a:r>
          </a:p>
          <a:p>
            <a:pPr lvl="2"/>
            <a:r>
              <a:rPr lang="en-US" dirty="0"/>
              <a:t>All allocation (&amp; therefore deallocation) done outside node </a:t>
            </a:r>
          </a:p>
          <a:p>
            <a:pPr lvl="1"/>
            <a:r>
              <a:rPr lang="en-US" dirty="0"/>
              <a:t>Accessor for data</a:t>
            </a:r>
          </a:p>
          <a:p>
            <a:pPr lvl="1"/>
            <a:r>
              <a:rPr lang="en-US" dirty="0"/>
              <a:t>Accessor for next?</a:t>
            </a:r>
          </a:p>
          <a:p>
            <a:pPr lvl="2"/>
            <a:r>
              <a:rPr lang="en-US" dirty="0"/>
              <a:t>As seen in examples, necessary for pop operation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F8F1-B17C-4694-B325-9180CD46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4064-A805-4B07-858B-0919F7194F7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DCCF-02D4-44ED-9A31-E77F2D21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22AF4-F6B2-4A7D-A4F8-EC667DEA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C0C-F466-4962-B461-DF4FF2F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stacks: operation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EB6A-E724-4B7D-A30A-EE54A64E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ops = commands in test program</a:t>
            </a:r>
          </a:p>
          <a:p>
            <a:pPr lvl="1"/>
            <a:r>
              <a:rPr lang="en-US" dirty="0"/>
              <a:t>push: Add provided data to top of stack (TOS)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Allocate new node with new data, pointing to old TOS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Set TOS pointer = address of new node</a:t>
            </a:r>
          </a:p>
          <a:p>
            <a:pPr marL="776287" lvl="1" indent="-457200"/>
            <a:r>
              <a:rPr lang="en-US" dirty="0"/>
              <a:t>pop: Remove top node from stack (if not empty)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Store address of current TOS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Set TOS pointer = address of 2</a:t>
            </a:r>
            <a:r>
              <a:rPr lang="en-US" baseline="30000" dirty="0"/>
              <a:t>nd</a:t>
            </a:r>
            <a:r>
              <a:rPr lang="en-US" dirty="0"/>
              <a:t> node</a:t>
            </a:r>
          </a:p>
          <a:p>
            <a:pPr marL="1446212" lvl="3" indent="-457200"/>
            <a:r>
              <a:rPr lang="en-US" dirty="0"/>
              <a:t>Should be NULL if only one thing on stack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Delete old TOS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FF2C-CA65-40DF-98A9-DB2A606E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4064-A805-4B07-858B-0919F7194F7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CB96-4B08-46E4-9D04-D28D44AC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1D6D-6C8C-4B2A-9035-A0A302A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7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C0C-F466-4962-B461-DF4FF2F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stacks: operation algorithms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EB6A-E724-4B7D-A30A-EE54A64E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ops = commands in test program</a:t>
            </a:r>
          </a:p>
          <a:p>
            <a:pPr lvl="1"/>
            <a:r>
              <a:rPr lang="en-US" dirty="0"/>
              <a:t>top: Display value in top node</a:t>
            </a:r>
          </a:p>
          <a:p>
            <a:pPr lvl="1"/>
            <a:r>
              <a:rPr lang="en-US" dirty="0"/>
              <a:t>print: Print value in every node, starting at top</a:t>
            </a:r>
          </a:p>
          <a:p>
            <a:pPr lvl="2"/>
            <a:r>
              <a:rPr lang="en-US" dirty="0"/>
              <a:t>Example of stack </a:t>
            </a:r>
            <a:r>
              <a:rPr lang="en-US" b="1" dirty="0">
                <a:solidFill>
                  <a:srgbClr val="0000FF"/>
                </a:solidFill>
              </a:rPr>
              <a:t>traversal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ptr</a:t>
            </a:r>
            <a:r>
              <a:rPr lang="en-US" dirty="0"/>
              <a:t> = address of top node</a:t>
            </a:r>
          </a:p>
          <a:p>
            <a:pPr marL="1128712" lvl="2" indent="-457200">
              <a:buFont typeface="+mj-lt"/>
              <a:buAutoNum type="arabicPeriod"/>
            </a:pPr>
            <a:r>
              <a:rPr lang="en-US" dirty="0"/>
              <a:t>while (</a:t>
            </a:r>
            <a:r>
              <a:rPr lang="en-US" dirty="0" err="1"/>
              <a:t>ptr</a:t>
            </a:r>
            <a:r>
              <a:rPr lang="en-US" dirty="0"/>
              <a:t> != NULL)</a:t>
            </a:r>
          </a:p>
          <a:p>
            <a:pPr marL="1446212" lvl="3" indent="-457200">
              <a:buFont typeface="+mj-lt"/>
              <a:buAutoNum type="alphaLcPeriod"/>
            </a:pPr>
            <a:r>
              <a:rPr lang="en-US" dirty="0"/>
              <a:t>Print data in current node</a:t>
            </a:r>
          </a:p>
          <a:p>
            <a:pPr marL="1446212" lvl="3" indent="-457200">
              <a:buFont typeface="+mj-lt"/>
              <a:buAutoNum type="alphaLcPeriod"/>
            </a:pPr>
            <a:r>
              <a:rPr lang="en-US" dirty="0"/>
              <a:t>Move </a:t>
            </a:r>
            <a:r>
              <a:rPr lang="en-US" dirty="0" err="1"/>
              <a:t>ptr</a:t>
            </a:r>
            <a:r>
              <a:rPr lang="en-US" dirty="0"/>
              <a:t> to next 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FF2C-CA65-40DF-98A9-DB2A606E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4064-A805-4B07-858B-0919F7194F7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CB96-4B08-46E4-9D04-D28D44AC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91D6D-6C8C-4B2A-9035-A0A302A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8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2B61-FEBB-420E-BCFC-86F5F7A9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stacks: stack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7372-9D68-48C1-8CBC-287834E42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Node-only definition: all work done in program that wants to use stack</a:t>
            </a:r>
          </a:p>
          <a:p>
            <a:r>
              <a:rPr lang="en-US" dirty="0"/>
              <a:t>Stack class would allow programmer to call stack function for each operation</a:t>
            </a:r>
          </a:p>
          <a:p>
            <a:r>
              <a:rPr lang="en-US" dirty="0"/>
              <a:t>For a linked stack class, what are members?</a:t>
            </a:r>
          </a:p>
          <a:p>
            <a:pPr lvl="1"/>
            <a:r>
              <a:rPr lang="en-US" dirty="0"/>
              <a:t>Hint: look at stack_test.cpp program</a:t>
            </a:r>
          </a:p>
          <a:p>
            <a:pPr lvl="1"/>
            <a:r>
              <a:rPr lang="en-US" dirty="0"/>
              <a:t>Data: only need top node pointer</a:t>
            </a:r>
          </a:p>
          <a:p>
            <a:pPr lvl="2"/>
            <a:r>
              <a:rPr lang="en-US" dirty="0"/>
              <a:t>Initialize to NULL</a:t>
            </a:r>
          </a:p>
          <a:p>
            <a:pPr lvl="1"/>
            <a:r>
              <a:rPr lang="en-US" dirty="0"/>
              <a:t>Functions: one for each command (push, pop, top</a:t>
            </a:r>
            <a:r>
              <a:rPr lang="en-US"/>
              <a:t>, print)</a:t>
            </a:r>
            <a:endParaRPr lang="en-US" dirty="0"/>
          </a:p>
          <a:p>
            <a:pPr lvl="2"/>
            <a:r>
              <a:rPr lang="en-US" dirty="0"/>
              <a:t>Should probably add empty() function as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5AA7-63B5-46B2-BF20-9534DDF1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4064-A805-4B07-858B-0919F7194F7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4DF0-D768-420F-B21B-40337D81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BE79-A337-452B-882C-288A96B3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lectures</a:t>
            </a:r>
          </a:p>
          <a:p>
            <a:pPr lvl="1"/>
            <a:r>
              <a:rPr lang="en-US" dirty="0"/>
              <a:t>Queues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/>
              <a:t>Program 3 to be posted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25FEA2-34E7-44D2-84AF-AA02531E9ADA}" type="datetime1">
              <a:rPr lang="en-US" smtClean="0">
                <a:latin typeface="+mj-lt"/>
              </a:rPr>
              <a:t>10/18/2019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19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2 due 10/16</a:t>
            </a:r>
          </a:p>
          <a:p>
            <a:r>
              <a:rPr lang="en-US" dirty="0"/>
              <a:t>Program 3 to be posted</a:t>
            </a:r>
          </a:p>
          <a:p>
            <a:endParaRPr lang="en-US" dirty="0"/>
          </a:p>
          <a:p>
            <a:r>
              <a:rPr lang="en-US" dirty="0"/>
              <a:t>Today’s lecture: more on stacks</a:t>
            </a:r>
          </a:p>
          <a:p>
            <a:pPr lvl="1"/>
            <a:r>
              <a:rPr lang="en-US" dirty="0"/>
              <a:t>Briefly review array-based implementation</a:t>
            </a:r>
          </a:p>
          <a:p>
            <a:pPr lvl="1"/>
            <a:r>
              <a:rPr lang="en-US" dirty="0"/>
              <a:t>Vector-based implementation</a:t>
            </a:r>
          </a:p>
          <a:p>
            <a:pPr lvl="1"/>
            <a:r>
              <a:rPr lang="en-US" dirty="0"/>
              <a:t>Linked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511CF8-5C48-4116-8183-E79A376733FD}" type="datetime1">
              <a:rPr lang="en-US" smtClean="0">
                <a:latin typeface="+mj-lt"/>
              </a:rPr>
              <a:t>10/18/2019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17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last-in, first-out (LIFO) data structure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Ordered collection of data items</a:t>
            </a:r>
          </a:p>
          <a:p>
            <a:pPr lvl="1"/>
            <a:r>
              <a:rPr lang="en-US" dirty="0"/>
              <a:t>Can only be accessed at one end (top of stack)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Construction (start with empty stack)</a:t>
            </a:r>
          </a:p>
          <a:p>
            <a:pPr lvl="1"/>
            <a:r>
              <a:rPr lang="en-US" dirty="0"/>
              <a:t>Check if stack is empty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stack</a:t>
            </a:r>
          </a:p>
          <a:p>
            <a:pPr lvl="1"/>
            <a:r>
              <a:rPr lang="en-US" dirty="0"/>
              <a:t>Read item at top of 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2B1EE-FC98-4393-B4E0-0273293406E9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Array-based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 should “top of stack” be in array?</a:t>
            </a:r>
          </a:p>
          <a:p>
            <a:pPr lvl="1"/>
            <a:r>
              <a:rPr lang="en-US" dirty="0"/>
              <a:t>Highest-indexed element—no need to shift contents when pushing or popping elements</a:t>
            </a:r>
          </a:p>
          <a:p>
            <a:r>
              <a:rPr lang="en-US" dirty="0"/>
              <a:t>Array-based list tracks capacity, current size</a:t>
            </a:r>
          </a:p>
          <a:p>
            <a:pPr lvl="1"/>
            <a:r>
              <a:rPr lang="en-US" dirty="0"/>
              <a:t>Does stack object need to track capacity?</a:t>
            </a:r>
          </a:p>
          <a:p>
            <a:pPr lvl="2"/>
            <a:r>
              <a:rPr lang="en-US" dirty="0"/>
              <a:t>Yes—must make sure we don’t overfill array</a:t>
            </a:r>
          </a:p>
          <a:p>
            <a:pPr lvl="1"/>
            <a:r>
              <a:rPr lang="en-US" dirty="0"/>
              <a:t>Why doesn’t stack need to track current size?</a:t>
            </a:r>
          </a:p>
          <a:p>
            <a:pPr lvl="2"/>
            <a:r>
              <a:rPr lang="en-US" dirty="0"/>
              <a:t>Top of stack = highest-indexed element</a:t>
            </a:r>
          </a:p>
          <a:p>
            <a:pPr lvl="2"/>
            <a:r>
              <a:rPr lang="en-US" dirty="0"/>
              <a:t>Implicitly tracks size!</a:t>
            </a:r>
          </a:p>
          <a:p>
            <a:r>
              <a:rPr lang="en-US" dirty="0"/>
              <a:t>How should we initialize “top of stack”?</a:t>
            </a:r>
          </a:p>
          <a:p>
            <a:pPr lvl="1"/>
            <a:r>
              <a:rPr lang="en-US" dirty="0"/>
              <a:t>Either 0 (</a:t>
            </a:r>
            <a:r>
              <a:rPr lang="en-US" dirty="0" err="1"/>
              <a:t>tos</a:t>
            </a:r>
            <a:r>
              <a:rPr lang="en-US" dirty="0"/>
              <a:t> = position to push to next) </a:t>
            </a:r>
            <a:br>
              <a:rPr lang="en-US" dirty="0"/>
            </a:br>
            <a:r>
              <a:rPr lang="en-US" dirty="0"/>
              <a:t>or -1 (</a:t>
            </a:r>
            <a:r>
              <a:rPr lang="en-US" dirty="0" err="1"/>
              <a:t>tos</a:t>
            </a:r>
            <a:r>
              <a:rPr lang="en-US" dirty="0"/>
              <a:t> = position last accessed)</a:t>
            </a:r>
          </a:p>
          <a:p>
            <a:pPr lvl="1"/>
            <a:r>
              <a:rPr lang="en-US" dirty="0"/>
              <a:t>Doesn’t matter as long as you’re 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8676-28FF-4C17-AD20-460CE456B2A3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62FA-C45E-46EE-8CA6-80314FBD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Visualizing stack changes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24F101C-E8A4-49C7-8D41-8C0D947DED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8878130"/>
              </p:ext>
            </p:extLst>
          </p:nvPr>
        </p:nvGraphicFramePr>
        <p:xfrm>
          <a:off x="457200" y="11430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219522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079039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75679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817174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865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tos</a:t>
                      </a:r>
                      <a:r>
                        <a:rPr lang="en-US" dirty="0"/>
                        <a:t> = 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73345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7CC431-2D70-4246-A5B6-760C29C16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961198"/>
            <a:ext cx="8229600" cy="629602"/>
          </a:xfrm>
        </p:spPr>
        <p:txBody>
          <a:bodyPr/>
          <a:lstStyle/>
          <a:p>
            <a:r>
              <a:rPr lang="en-US" dirty="0"/>
              <a:t>Empty stack (capacity = 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9CBF-9DF0-4EF1-AF08-AE2C229C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2CAA-6FBD-42E2-8ECF-36012A39CBD3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C899-1D19-49DF-A8CB-8D5DD77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5B86-A578-44C6-BDEB-CBBF75C8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5D1166E-3512-4BFD-92AB-90D615F83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45319"/>
              </p:ext>
            </p:extLst>
          </p:nvPr>
        </p:nvGraphicFramePr>
        <p:xfrm>
          <a:off x="462981" y="28905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219522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079039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75679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817174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865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tos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=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73345"/>
                  </a:ext>
                </a:extLst>
              </a:tr>
            </a:tbl>
          </a:graphicData>
        </a:graphic>
      </p:graphicFrame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4AA97C6-78B5-425F-9DEC-7AF055113EA2}"/>
              </a:ext>
            </a:extLst>
          </p:cNvPr>
          <p:cNvSpPr txBox="1">
            <a:spLocks/>
          </p:cNvSpPr>
          <p:nvPr/>
        </p:nvSpPr>
        <p:spPr bwMode="auto">
          <a:xfrm>
            <a:off x="462981" y="3561398"/>
            <a:ext cx="8229600" cy="6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Stack after pushing 3 items (10, 20, 30)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6141B2A-8EBB-428D-8629-01C58A20F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178125"/>
              </p:ext>
            </p:extLst>
          </p:nvPr>
        </p:nvGraphicFramePr>
        <p:xfrm>
          <a:off x="457200" y="441452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2195222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079039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775679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8171743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38650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tos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= 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73345"/>
                  </a:ext>
                </a:extLst>
              </a:tr>
            </a:tbl>
          </a:graphicData>
        </a:graphic>
      </p:graphicFrame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4CCF7-4056-4804-B93A-62DBEE4AEF71}"/>
              </a:ext>
            </a:extLst>
          </p:cNvPr>
          <p:cNvSpPr txBox="1">
            <a:spLocks/>
          </p:cNvSpPr>
          <p:nvPr/>
        </p:nvSpPr>
        <p:spPr bwMode="auto">
          <a:xfrm>
            <a:off x="457200" y="5085398"/>
            <a:ext cx="8229600" cy="6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Stack after popping 2 items</a:t>
            </a:r>
          </a:p>
        </p:txBody>
      </p:sp>
    </p:spTree>
    <p:extLst>
      <p:ext uri="{BB962C8B-B14F-4D97-AF65-F5344CB8AC3E}">
        <p14:creationId xmlns:p14="http://schemas.microsoft.com/office/powerpoint/2010/main" val="239414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F58-465E-419B-B4D5-AAD7D8F9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Array-based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042E-53CE-48DD-800D-3BE8D10E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Array-based stack definition: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Stack(unsigned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*list;	// Actual data stored on the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cap;	// Capacity (max size)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693B-C81C-46EA-B7FF-568FC773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E0F9-951D-454A-9CF0-62865C272038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2B59-4D76-4131-87F2-D2E7BC42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840B-B898-4C9A-8EFF-A85C2660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Say we redefined stack to contain vector—what changes?</a:t>
            </a: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Stack(unsigned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241-A25F-42A5-8A2E-D5C6E6288DEB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Can find top of stack based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Don’t need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Stack(unsigned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4E08-B0E8-4CAF-B8E4-B7919460FC50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1039-1F7B-4712-ADDB-CF4A2A96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Vector-based stack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1069-5C83-4056-A2D5-EB602E44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Vector dynamically resizable, and default is to initialize to empty vector</a:t>
            </a:r>
          </a:p>
          <a:p>
            <a:pPr lvl="1"/>
            <a:r>
              <a:rPr lang="en-US" dirty="0"/>
              <a:t>Don’t need cap or constructor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 {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Stack(unsigned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1024);	// Constructor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~Stack();				// Destructor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bool empty() const;		// True if stack empty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push(const double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	//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top of 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//  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pop();				// Remove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top();			// Read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&lt;double&gt; list;	// Actual data stored on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strike="sngStrik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	// Index for top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trike="sngStrik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cap;		// Capacity of stack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3D064-25E9-49CB-9934-402851A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E8B4-EB03-4E9F-8D8D-CDC3158FF76D}" type="datetime1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1835-B173-47E3-BB99-15F5330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12ED-AE07-47C1-BAAB-1D7E30C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874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13004</TotalTime>
  <Words>973</Words>
  <Application>Microsoft Office PowerPoint</Application>
  <PresentationFormat>On-screen Show (4:3)</PresentationFormat>
  <Paragraphs>290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Garamond</vt:lpstr>
      <vt:lpstr>Wingdings</vt:lpstr>
      <vt:lpstr>Edge</vt:lpstr>
      <vt:lpstr>EECE.3220 Data Structures</vt:lpstr>
      <vt:lpstr>Announcements/reminders</vt:lpstr>
      <vt:lpstr>Review: Stack ADT</vt:lpstr>
      <vt:lpstr>Review: Array-based stacks</vt:lpstr>
      <vt:lpstr>Review: Visualizing stack changes</vt:lpstr>
      <vt:lpstr>Review: Array-based stacks</vt:lpstr>
      <vt:lpstr>Vector-based stack</vt:lpstr>
      <vt:lpstr>Vector-based stack (continued)</vt:lpstr>
      <vt:lpstr>Vector-based stack (continued)</vt:lpstr>
      <vt:lpstr>Vector-based stack (continued)</vt:lpstr>
      <vt:lpstr>Vector-based stack (continued)</vt:lpstr>
      <vt:lpstr>Vector-based stack methods</vt:lpstr>
      <vt:lpstr>Linked data structures</vt:lpstr>
      <vt:lpstr>Linked stacks</vt:lpstr>
      <vt:lpstr>Linked stacks: node members</vt:lpstr>
      <vt:lpstr>Linked stacks: operation algorithms</vt:lpstr>
      <vt:lpstr>Linked stacks: operation algorithms (cont.)</vt:lpstr>
      <vt:lpstr>Linked stacks: stack class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2750</cp:revision>
  <dcterms:created xsi:type="dcterms:W3CDTF">2006-04-03T05:03:01Z</dcterms:created>
  <dcterms:modified xsi:type="dcterms:W3CDTF">2019-10-18T09:59:25Z</dcterms:modified>
</cp:coreProperties>
</file>