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3" r:id="rId4"/>
    <p:sldId id="506" r:id="rId5"/>
    <p:sldId id="507" r:id="rId6"/>
    <p:sldId id="505" r:id="rId7"/>
    <p:sldId id="399" r:id="rId8"/>
    <p:sldId id="509" r:id="rId9"/>
    <p:sldId id="508" r:id="rId10"/>
    <p:sldId id="407" r:id="rId11"/>
    <p:sldId id="408" r:id="rId12"/>
    <p:sldId id="385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E6AE6-9561-491C-990F-62E9BC943DFB}" v="463" dt="2019-10-18T13:59:11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3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222D434-58E2-4112-ABC6-970D2EA48943}"/>
    <pc:docChg chg="undo redo custSel addSld delSld modSld">
      <pc:chgData name="Geiger, Michael J" userId="13cae92b-b37c-450b-a449-82fcae19569d" providerId="ADAL" clId="{3222D434-58E2-4112-ABC6-970D2EA48943}" dt="2019-10-18T14:11:51.129" v="1316" actId="20577"/>
      <pc:docMkLst>
        <pc:docMk/>
      </pc:docMkLst>
      <pc:sldChg chg="modSp">
        <pc:chgData name="Geiger, Michael J" userId="13cae92b-b37c-450b-a449-82fcae19569d" providerId="ADAL" clId="{3222D434-58E2-4112-ABC6-970D2EA48943}" dt="2019-10-18T09:49:21.348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3222D434-58E2-4112-ABC6-970D2EA48943}" dt="2019-10-18T09:49:21.348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8T13:27:52.056" v="706" actId="20577"/>
        <pc:sldMkLst>
          <pc:docMk/>
          <pc:sldMk cId="0" sldId="257"/>
        </pc:sldMkLst>
        <pc:spChg chg="mod">
          <ac:chgData name="Geiger, Michael J" userId="13cae92b-b37c-450b-a449-82fcae19569d" providerId="ADAL" clId="{3222D434-58E2-4112-ABC6-970D2EA48943}" dt="2019-10-18T13:27:52.056" v="70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8T13:59:11.724" v="1312" actId="20577"/>
        <pc:sldMkLst>
          <pc:docMk/>
          <pc:sldMk cId="0" sldId="385"/>
        </pc:sldMkLst>
        <pc:spChg chg="mod">
          <ac:chgData name="Geiger, Michael J" userId="13cae92b-b37c-450b-a449-82fcae19569d" providerId="ADAL" clId="{3222D434-58E2-4112-ABC6-970D2EA48943}" dt="2019-10-18T13:59:11.724" v="131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3222D434-58E2-4112-ABC6-970D2EA48943}" dt="2019-10-18T09:56:35.489" v="79" actId="2696"/>
        <pc:sldMkLst>
          <pc:docMk/>
          <pc:sldMk cId="1833075819" sldId="387"/>
        </pc:sldMkLst>
      </pc:sldChg>
      <pc:sldChg chg="del">
        <pc:chgData name="Geiger, Michael J" userId="13cae92b-b37c-450b-a449-82fcae19569d" providerId="ADAL" clId="{3222D434-58E2-4112-ABC6-970D2EA48943}" dt="2019-10-18T09:56:36.383" v="80" actId="2696"/>
        <pc:sldMkLst>
          <pc:docMk/>
          <pc:sldMk cId="1020446334" sldId="389"/>
        </pc:sldMkLst>
      </pc:sldChg>
      <pc:sldChg chg="modSp">
        <pc:chgData name="Geiger, Michael J" userId="13cae92b-b37c-450b-a449-82fcae19569d" providerId="ADAL" clId="{3222D434-58E2-4112-ABC6-970D2EA48943}" dt="2019-10-18T14:11:51.129" v="1316" actId="20577"/>
        <pc:sldMkLst>
          <pc:docMk/>
          <pc:sldMk cId="3905402118" sldId="399"/>
        </pc:sldMkLst>
        <pc:spChg chg="mod">
          <ac:chgData name="Geiger, Michael J" userId="13cae92b-b37c-450b-a449-82fcae19569d" providerId="ADAL" clId="{3222D434-58E2-4112-ABC6-970D2EA48943}" dt="2019-10-18T14:11:51.129" v="1316" actId="20577"/>
          <ac:spMkLst>
            <pc:docMk/>
            <pc:sldMk cId="3905402118" sldId="39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8T10:35:26.670" v="546" actId="20577"/>
        <pc:sldMkLst>
          <pc:docMk/>
          <pc:sldMk cId="4234448904" sldId="407"/>
        </pc:sldMkLst>
        <pc:spChg chg="mod">
          <ac:chgData name="Geiger, Michael J" userId="13cae92b-b37c-450b-a449-82fcae19569d" providerId="ADAL" clId="{3222D434-58E2-4112-ABC6-970D2EA48943}" dt="2019-10-18T10:35:26.670" v="546" actId="20577"/>
          <ac:spMkLst>
            <pc:docMk/>
            <pc:sldMk cId="4234448904" sldId="407"/>
            <ac:spMk id="2" creationId="{00000000-0000-0000-0000-000000000000}"/>
          </ac:spMkLst>
        </pc:spChg>
        <pc:spChg chg="mod">
          <ac:chgData name="Geiger, Michael J" userId="13cae92b-b37c-450b-a449-82fcae19569d" providerId="ADAL" clId="{3222D434-58E2-4112-ABC6-970D2EA48943}" dt="2019-10-18T10:15:58.969" v="493" actId="20577"/>
          <ac:spMkLst>
            <pc:docMk/>
            <pc:sldMk cId="4234448904" sldId="407"/>
            <ac:spMk id="3" creationId="{00000000-0000-0000-0000-000000000000}"/>
          </ac:spMkLst>
        </pc:spChg>
      </pc:sldChg>
      <pc:sldChg chg="modSp modAnim">
        <pc:chgData name="Geiger, Michael J" userId="13cae92b-b37c-450b-a449-82fcae19569d" providerId="ADAL" clId="{3222D434-58E2-4112-ABC6-970D2EA48943}" dt="2019-10-18T13:47:25.884" v="1273"/>
        <pc:sldMkLst>
          <pc:docMk/>
          <pc:sldMk cId="664512005" sldId="408"/>
        </pc:sldMkLst>
        <pc:spChg chg="mod">
          <ac:chgData name="Geiger, Michael J" userId="13cae92b-b37c-450b-a449-82fcae19569d" providerId="ADAL" clId="{3222D434-58E2-4112-ABC6-970D2EA48943}" dt="2019-10-18T13:47:16.331" v="1271" actId="20577"/>
          <ac:spMkLst>
            <pc:docMk/>
            <pc:sldMk cId="664512005" sldId="408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3222D434-58E2-4112-ABC6-970D2EA48943}" dt="2019-10-18T09:56:37.564" v="82" actId="2696"/>
        <pc:sldMkLst>
          <pc:docMk/>
          <pc:sldMk cId="2416558577" sldId="491"/>
        </pc:sldMkLst>
      </pc:sldChg>
      <pc:sldChg chg="del">
        <pc:chgData name="Geiger, Michael J" userId="13cae92b-b37c-450b-a449-82fcae19569d" providerId="ADAL" clId="{3222D434-58E2-4112-ABC6-970D2EA48943}" dt="2019-10-18T09:56:36.981" v="81" actId="2696"/>
        <pc:sldMkLst>
          <pc:docMk/>
          <pc:sldMk cId="2394148548" sldId="492"/>
        </pc:sldMkLst>
      </pc:sldChg>
      <pc:sldChg chg="del">
        <pc:chgData name="Geiger, Michael J" userId="13cae92b-b37c-450b-a449-82fcae19569d" providerId="ADAL" clId="{3222D434-58E2-4112-ABC6-970D2EA48943}" dt="2019-10-18T09:56:39.111" v="83" actId="2696"/>
        <pc:sldMkLst>
          <pc:docMk/>
          <pc:sldMk cId="2654914102" sldId="493"/>
        </pc:sldMkLst>
      </pc:sldChg>
      <pc:sldChg chg="del">
        <pc:chgData name="Geiger, Michael J" userId="13cae92b-b37c-450b-a449-82fcae19569d" providerId="ADAL" clId="{3222D434-58E2-4112-ABC6-970D2EA48943}" dt="2019-10-18T09:56:40.147" v="85" actId="2696"/>
        <pc:sldMkLst>
          <pc:docMk/>
          <pc:sldMk cId="1085448747" sldId="497"/>
        </pc:sldMkLst>
      </pc:sldChg>
      <pc:sldChg chg="del">
        <pc:chgData name="Geiger, Michael J" userId="13cae92b-b37c-450b-a449-82fcae19569d" providerId="ADAL" clId="{3222D434-58E2-4112-ABC6-970D2EA48943}" dt="2019-10-18T09:56:39.615" v="84" actId="2696"/>
        <pc:sldMkLst>
          <pc:docMk/>
          <pc:sldMk cId="3488759895" sldId="498"/>
        </pc:sldMkLst>
      </pc:sldChg>
      <pc:sldChg chg="del">
        <pc:chgData name="Geiger, Michael J" userId="13cae92b-b37c-450b-a449-82fcae19569d" providerId="ADAL" clId="{3222D434-58E2-4112-ABC6-970D2EA48943}" dt="2019-10-18T09:56:40.321" v="86" actId="2696"/>
        <pc:sldMkLst>
          <pc:docMk/>
          <pc:sldMk cId="3689862500" sldId="499"/>
        </pc:sldMkLst>
      </pc:sldChg>
      <pc:sldChg chg="del">
        <pc:chgData name="Geiger, Michael J" userId="13cae92b-b37c-450b-a449-82fcae19569d" providerId="ADAL" clId="{3222D434-58E2-4112-ABC6-970D2EA48943}" dt="2019-10-18T09:56:40.510" v="87" actId="2696"/>
        <pc:sldMkLst>
          <pc:docMk/>
          <pc:sldMk cId="1004241768" sldId="500"/>
        </pc:sldMkLst>
      </pc:sldChg>
      <pc:sldChg chg="del">
        <pc:chgData name="Geiger, Michael J" userId="13cae92b-b37c-450b-a449-82fcae19569d" providerId="ADAL" clId="{3222D434-58E2-4112-ABC6-970D2EA48943}" dt="2019-10-18T09:56:41.199" v="88" actId="2696"/>
        <pc:sldMkLst>
          <pc:docMk/>
          <pc:sldMk cId="2149639265" sldId="501"/>
        </pc:sldMkLst>
      </pc:sldChg>
      <pc:sldChg chg="del">
        <pc:chgData name="Geiger, Michael J" userId="13cae92b-b37c-450b-a449-82fcae19569d" providerId="ADAL" clId="{3222D434-58E2-4112-ABC6-970D2EA48943}" dt="2019-10-18T09:56:43.088" v="89" actId="2696"/>
        <pc:sldMkLst>
          <pc:docMk/>
          <pc:sldMk cId="3896622596" sldId="502"/>
        </pc:sldMkLst>
      </pc:sldChg>
      <pc:sldChg chg="modSp">
        <pc:chgData name="Geiger, Michael J" userId="13cae92b-b37c-450b-a449-82fcae19569d" providerId="ADAL" clId="{3222D434-58E2-4112-ABC6-970D2EA48943}" dt="2019-10-18T09:57:05.293" v="103" actId="20577"/>
        <pc:sldMkLst>
          <pc:docMk/>
          <pc:sldMk cId="2548290328" sldId="503"/>
        </pc:sldMkLst>
        <pc:spChg chg="mod">
          <ac:chgData name="Geiger, Michael J" userId="13cae92b-b37c-450b-a449-82fcae19569d" providerId="ADAL" clId="{3222D434-58E2-4112-ABC6-970D2EA48943}" dt="2019-10-18T09:56:52.966" v="97" actId="20577"/>
          <ac:spMkLst>
            <pc:docMk/>
            <pc:sldMk cId="2548290328" sldId="503"/>
            <ac:spMk id="2" creationId="{8D026E74-D15A-4DCE-9E4E-43D5AA6EA534}"/>
          </ac:spMkLst>
        </pc:spChg>
        <pc:spChg chg="mod">
          <ac:chgData name="Geiger, Michael J" userId="13cae92b-b37c-450b-a449-82fcae19569d" providerId="ADAL" clId="{3222D434-58E2-4112-ABC6-970D2EA48943}" dt="2019-10-18T09:57:05.293" v="103" actId="20577"/>
          <ac:spMkLst>
            <pc:docMk/>
            <pc:sldMk cId="2548290328" sldId="503"/>
            <ac:spMk id="3" creationId="{83848214-0CD2-4DA9-BF54-97DF3E3A41EB}"/>
          </ac:spMkLst>
        </pc:spChg>
      </pc:sldChg>
      <pc:sldChg chg="del">
        <pc:chgData name="Geiger, Michael J" userId="13cae92b-b37c-450b-a449-82fcae19569d" providerId="ADAL" clId="{3222D434-58E2-4112-ABC6-970D2EA48943}" dt="2019-10-18T09:57:20.003" v="104" actId="2696"/>
        <pc:sldMkLst>
          <pc:docMk/>
          <pc:sldMk cId="3672608675" sldId="504"/>
        </pc:sldMkLst>
      </pc:sldChg>
      <pc:sldChg chg="modSp modAnim">
        <pc:chgData name="Geiger, Michael J" userId="13cae92b-b37c-450b-a449-82fcae19569d" providerId="ADAL" clId="{3222D434-58E2-4112-ABC6-970D2EA48943}" dt="2019-10-18T13:33:16.932" v="817" actId="20577"/>
        <pc:sldMkLst>
          <pc:docMk/>
          <pc:sldMk cId="8630289" sldId="505"/>
        </pc:sldMkLst>
        <pc:spChg chg="mod">
          <ac:chgData name="Geiger, Michael J" userId="13cae92b-b37c-450b-a449-82fcae19569d" providerId="ADAL" clId="{3222D434-58E2-4112-ABC6-970D2EA48943}" dt="2019-10-18T09:59:43.758" v="245" actId="20577"/>
          <ac:spMkLst>
            <pc:docMk/>
            <pc:sldMk cId="8630289" sldId="505"/>
            <ac:spMk id="2" creationId="{0A752B61-FEBB-420E-BCFC-86F5F7A91357}"/>
          </ac:spMkLst>
        </pc:spChg>
        <pc:spChg chg="mod">
          <ac:chgData name="Geiger, Michael J" userId="13cae92b-b37c-450b-a449-82fcae19569d" providerId="ADAL" clId="{3222D434-58E2-4112-ABC6-970D2EA48943}" dt="2019-10-18T13:33:16.932" v="817" actId="20577"/>
          <ac:spMkLst>
            <pc:docMk/>
            <pc:sldMk cId="8630289" sldId="505"/>
            <ac:spMk id="3" creationId="{69B77372-9D68-48C1-8CBC-287834E42FC5}"/>
          </ac:spMkLst>
        </pc:spChg>
      </pc:sldChg>
      <pc:sldChg chg="modSp">
        <pc:chgData name="Geiger, Michael J" userId="13cae92b-b37c-450b-a449-82fcae19569d" providerId="ADAL" clId="{3222D434-58E2-4112-ABC6-970D2EA48943}" dt="2019-10-18T09:58:04.685" v="198" actId="20577"/>
        <pc:sldMkLst>
          <pc:docMk/>
          <pc:sldMk cId="2829678240" sldId="506"/>
        </pc:sldMkLst>
        <pc:spChg chg="mod">
          <ac:chgData name="Geiger, Michael J" userId="13cae92b-b37c-450b-a449-82fcae19569d" providerId="ADAL" clId="{3222D434-58E2-4112-ABC6-970D2EA48943}" dt="2019-10-18T09:57:40.142" v="116" actId="20577"/>
          <ac:spMkLst>
            <pc:docMk/>
            <pc:sldMk cId="2829678240" sldId="506"/>
            <ac:spMk id="2" creationId="{C1BF6C0C-F466-4962-B461-DF4FF2F7022C}"/>
          </ac:spMkLst>
        </pc:spChg>
        <pc:spChg chg="mod">
          <ac:chgData name="Geiger, Michael J" userId="13cae92b-b37c-450b-a449-82fcae19569d" providerId="ADAL" clId="{3222D434-58E2-4112-ABC6-970D2EA48943}" dt="2019-10-18T09:58:04.685" v="198" actId="20577"/>
          <ac:spMkLst>
            <pc:docMk/>
            <pc:sldMk cId="2829678240" sldId="506"/>
            <ac:spMk id="3" creationId="{A7F0EB6A-E724-4B7D-A30A-EE54A64E11D2}"/>
          </ac:spMkLst>
        </pc:spChg>
      </pc:sldChg>
      <pc:sldChg chg="modSp">
        <pc:chgData name="Geiger, Michael J" userId="13cae92b-b37c-450b-a449-82fcae19569d" providerId="ADAL" clId="{3222D434-58E2-4112-ABC6-970D2EA48943}" dt="2019-10-18T09:58:34.546" v="237" actId="20577"/>
        <pc:sldMkLst>
          <pc:docMk/>
          <pc:sldMk cId="3318083312" sldId="507"/>
        </pc:sldMkLst>
        <pc:spChg chg="mod">
          <ac:chgData name="Geiger, Michael J" userId="13cae92b-b37c-450b-a449-82fcae19569d" providerId="ADAL" clId="{3222D434-58E2-4112-ABC6-970D2EA48943}" dt="2019-10-18T09:58:34.546" v="237" actId="20577"/>
          <ac:spMkLst>
            <pc:docMk/>
            <pc:sldMk cId="3318083312" sldId="507"/>
            <ac:spMk id="2" creationId="{C1BF6C0C-F466-4962-B461-DF4FF2F7022C}"/>
          </ac:spMkLst>
        </pc:spChg>
        <pc:spChg chg="mod">
          <ac:chgData name="Geiger, Michael J" userId="13cae92b-b37c-450b-a449-82fcae19569d" providerId="ADAL" clId="{3222D434-58E2-4112-ABC6-970D2EA48943}" dt="2019-10-18T09:58:23.825" v="206" actId="20577"/>
          <ac:spMkLst>
            <pc:docMk/>
            <pc:sldMk cId="3318083312" sldId="507"/>
            <ac:spMk id="3" creationId="{A7F0EB6A-E724-4B7D-A30A-EE54A64E11D2}"/>
          </ac:spMkLst>
        </pc:spChg>
      </pc:sldChg>
      <pc:sldChg chg="modSp add modAnim">
        <pc:chgData name="Geiger, Michael J" userId="13cae92b-b37c-450b-a449-82fcae19569d" providerId="ADAL" clId="{3222D434-58E2-4112-ABC6-970D2EA48943}" dt="2019-10-18T13:45:35.821" v="1125"/>
        <pc:sldMkLst>
          <pc:docMk/>
          <pc:sldMk cId="2929561100" sldId="508"/>
        </pc:sldMkLst>
        <pc:spChg chg="mod">
          <ac:chgData name="Geiger, Michael J" userId="13cae92b-b37c-450b-a449-82fcae19569d" providerId="ADAL" clId="{3222D434-58E2-4112-ABC6-970D2EA48943}" dt="2019-10-18T10:15:07.636" v="465" actId="20577"/>
          <ac:spMkLst>
            <pc:docMk/>
            <pc:sldMk cId="2929561100" sldId="508"/>
            <ac:spMk id="2" creationId="{B4E74D52-E98E-46CC-A41A-688C46A2F0F2}"/>
          </ac:spMkLst>
        </pc:spChg>
        <pc:spChg chg="mod">
          <ac:chgData name="Geiger, Michael J" userId="13cae92b-b37c-450b-a449-82fcae19569d" providerId="ADAL" clId="{3222D434-58E2-4112-ABC6-970D2EA48943}" dt="2019-10-18T13:45:25.085" v="1124" actId="2711"/>
          <ac:spMkLst>
            <pc:docMk/>
            <pc:sldMk cId="2929561100" sldId="508"/>
            <ac:spMk id="3" creationId="{80D87CF9-7B2C-4A45-942D-01A05DF52E21}"/>
          </ac:spMkLst>
        </pc:spChg>
      </pc:sldChg>
      <pc:sldChg chg="modSp add">
        <pc:chgData name="Geiger, Michael J" userId="13cae92b-b37c-450b-a449-82fcae19569d" providerId="ADAL" clId="{3222D434-58E2-4112-ABC6-970D2EA48943}" dt="2019-10-18T13:46:55.639" v="1266" actId="20577"/>
        <pc:sldMkLst>
          <pc:docMk/>
          <pc:sldMk cId="54092443" sldId="509"/>
        </pc:sldMkLst>
        <pc:spChg chg="mod">
          <ac:chgData name="Geiger, Michael J" userId="13cae92b-b37c-450b-a449-82fcae19569d" providerId="ADAL" clId="{3222D434-58E2-4112-ABC6-970D2EA48943}" dt="2019-10-18T13:45:59.868" v="1148" actId="20577"/>
          <ac:spMkLst>
            <pc:docMk/>
            <pc:sldMk cId="54092443" sldId="509"/>
            <ac:spMk id="2" creationId="{57E21DD5-A25C-4D00-98C6-8FC2834A3318}"/>
          </ac:spMkLst>
        </pc:spChg>
        <pc:spChg chg="mod">
          <ac:chgData name="Geiger, Michael J" userId="13cae92b-b37c-450b-a449-82fcae19569d" providerId="ADAL" clId="{3222D434-58E2-4112-ABC6-970D2EA48943}" dt="2019-10-18T13:46:55.639" v="1266" actId="20577"/>
          <ac:spMkLst>
            <pc:docMk/>
            <pc:sldMk cId="54092443" sldId="509"/>
            <ac:spMk id="3" creationId="{A787CA45-B459-4681-AF78-A11DF3C048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9970B-39D6-4DBE-82B0-221F43E8B929}" type="datetime1">
              <a:rPr lang="en-US" smtClean="0"/>
              <a:t>10/18/2019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F2D5D-5613-485A-82A7-7983EA97E211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FE075-ADCA-4498-AA08-D09B2859AFE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49E59-523A-4A07-A50F-9BE85F663219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90ABD-607E-4478-BC9F-1E6157699C86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1C181-F877-415B-8C94-1C4F0CAEE16C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7FC36-5333-45D0-98E2-371256EC560B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5320C-3642-4D8A-966D-CE9F13669E2D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71B34-88AD-4FCD-96E2-E44640380D5B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C3A1-BA85-4274-89AA-BCE9EF788BFA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7F4DB-161E-401E-BEDA-D918A72FC6DB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E37DF-480F-48A5-B365-B9CA2A08D357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378-880F-4F53-99DD-629CC2D1528E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D4137DF-9F14-414C-AF45-DF4D11852FB5}" type="datetime1">
              <a:rPr lang="en-US" smtClean="0"/>
              <a:t>10/18/2019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Stacks: vectors, linked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/>
              <a:t> operators special cases</a:t>
            </a:r>
          </a:p>
          <a:p>
            <a:pPr lvl="1"/>
            <a:r>
              <a:rPr lang="en-US" dirty="0"/>
              <a:t>LHS not object of type you’re printing/reading</a:t>
            </a:r>
          </a:p>
          <a:p>
            <a:pPr lvl="1"/>
            <a:r>
              <a:rPr lang="en-US" dirty="0"/>
              <a:t>What type is LHS?</a:t>
            </a:r>
          </a:p>
          <a:p>
            <a:pPr lvl="2"/>
            <a:r>
              <a:rPr lang="en-US" dirty="0"/>
              <a:t>Examples: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a; </a:t>
            </a:r>
            <a:r>
              <a:rPr lang="en-US" dirty="0" err="1">
                <a:latin typeface="Courier New"/>
                <a:cs typeface="Courier New"/>
              </a:rPr>
              <a:t>cin</a:t>
            </a:r>
            <a:r>
              <a:rPr lang="en-US" dirty="0">
                <a:latin typeface="Courier New"/>
                <a:cs typeface="Courier New"/>
              </a:rPr>
              <a:t> &gt;&gt; b;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/>
              <a:t> (for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), </a:t>
            </a: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/>
              <a:t> (for </a:t>
            </a: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/>
              <a:t>)</a:t>
            </a:r>
          </a:p>
          <a:p>
            <a:r>
              <a:rPr lang="en-US" dirty="0"/>
              <a:t>Output operator for Stack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operator &lt;&lt;(</a:t>
            </a: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&amp;out, const Stack &amp;</a:t>
            </a:r>
            <a:r>
              <a:rPr lang="en-US" sz="2600" dirty="0" err="1">
                <a:latin typeface="Courier New"/>
                <a:cs typeface="Courier New"/>
              </a:rPr>
              <a:t>aStack</a:t>
            </a:r>
            <a:r>
              <a:rPr lang="en-US" sz="26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aStack.print</a:t>
            </a:r>
            <a:r>
              <a:rPr lang="en-US" sz="2600" dirty="0">
                <a:latin typeface="Courier New"/>
                <a:cs typeface="Courier New"/>
              </a:rPr>
              <a:t>(out);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return out;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}</a:t>
            </a:r>
          </a:p>
          <a:p>
            <a:r>
              <a:rPr lang="en-US" dirty="0"/>
              <a:t>LHS, RHS both passed as reference arguments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/>
              <a:t> is modified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Stack</a:t>
            </a:r>
            <a:r>
              <a:rPr lang="en-US" dirty="0"/>
              <a:t> as constant reference</a:t>
            </a:r>
          </a:p>
          <a:p>
            <a:r>
              <a:rPr lang="en-US" dirty="0"/>
              <a:t>Returns modified </a:t>
            </a:r>
            <a:r>
              <a:rPr lang="en-US" dirty="0" err="1"/>
              <a:t>ostream</a:t>
            </a:r>
            <a:endParaRPr lang="en-US" dirty="0"/>
          </a:p>
          <a:p>
            <a:pPr lvl="1"/>
            <a:r>
              <a:rPr lang="en-US" dirty="0"/>
              <a:t>Binary operator—technically works with only 2 things at once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a &lt;&lt; b; </a:t>
            </a:r>
            <a:r>
              <a:rPr lang="en-US" dirty="0">
                <a:latin typeface="Courier New"/>
                <a:cs typeface="Courier New"/>
                <a:sym typeface="Wingdings"/>
              </a:rPr>
              <a:t> (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cout</a:t>
            </a:r>
            <a:r>
              <a:rPr lang="en-US" dirty="0">
                <a:latin typeface="Courier New"/>
                <a:cs typeface="Courier New"/>
                <a:sym typeface="Wingdings"/>
              </a:rPr>
              <a:t> &lt;&lt; a) &lt;&lt; b; 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cout</a:t>
            </a:r>
            <a:r>
              <a:rPr lang="en-US" dirty="0">
                <a:latin typeface="Courier New"/>
                <a:cs typeface="Courier New"/>
                <a:sym typeface="Wingdings"/>
              </a:rPr>
              <a:t> &lt;&lt; b;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C0EF-339D-4864-BE3C-0E8CCBA33BD2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fontScale="92500"/>
          </a:bodyPr>
          <a:lstStyle/>
          <a:p>
            <a:r>
              <a:rPr lang="en-US" dirty="0"/>
              <a:t>Why does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 operator call </a:t>
            </a:r>
            <a:r>
              <a:rPr lang="en-US" dirty="0">
                <a:latin typeface="Courier New"/>
                <a:cs typeface="Courier New"/>
              </a:rPr>
              <a:t>print()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Hint: look at where </a:t>
            </a:r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 is placed in .h file</a:t>
            </a:r>
          </a:p>
          <a:p>
            <a:pPr lvl="1"/>
            <a:r>
              <a:rPr lang="en-US" dirty="0"/>
              <a:t>Outside class definition </a:t>
            </a:r>
            <a:r>
              <a:rPr lang="en-US" dirty="0">
                <a:sym typeface="Wingdings"/>
              </a:rPr>
              <a:t> only use public members</a:t>
            </a:r>
          </a:p>
          <a:p>
            <a:r>
              <a:rPr lang="en-US" dirty="0">
                <a:sym typeface="Wingdings"/>
              </a:rPr>
              <a:t>Alternative approach: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friend function</a:t>
            </a:r>
          </a:p>
          <a:p>
            <a:pPr lvl="1"/>
            <a:r>
              <a:rPr lang="en-US" dirty="0"/>
              <a:t>Non-member function w/access to private members</a:t>
            </a:r>
          </a:p>
          <a:p>
            <a:pPr lvl="2"/>
            <a:r>
              <a:rPr lang="en-US" dirty="0"/>
              <a:t>Technically violates information hiding principle</a:t>
            </a:r>
          </a:p>
          <a:p>
            <a:pPr lvl="2"/>
            <a:r>
              <a:rPr lang="en-US" dirty="0"/>
              <a:t>Only member functions should access member data</a:t>
            </a:r>
          </a:p>
          <a:p>
            <a:pPr lvl="1"/>
            <a:r>
              <a:rPr lang="en-US" dirty="0"/>
              <a:t>Prototype in class definition with friend keyword</a:t>
            </a:r>
          </a:p>
          <a:p>
            <a:pPr marL="344487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&amp;operator&lt;&lt; (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&amp;out, const Stack &amp;</a:t>
            </a:r>
            <a:r>
              <a:rPr lang="en-US" sz="1700" dirty="0" err="1">
                <a:latin typeface="Courier New"/>
                <a:cs typeface="Courier New"/>
              </a:rPr>
              <a:t>aStack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Definition does not use </a:t>
            </a:r>
            <a:r>
              <a:rPr lang="en-US" dirty="0">
                <a:latin typeface="Courier New"/>
                <a:cs typeface="Courier New"/>
              </a:rPr>
              <a:t>Stack::</a:t>
            </a:r>
            <a:r>
              <a:rPr lang="en-US" dirty="0"/>
              <a:t> in name</a:t>
            </a:r>
          </a:p>
          <a:p>
            <a:pPr lvl="1"/>
            <a:r>
              <a:rPr lang="en-US" dirty="0"/>
              <a:t>Body of definition can now replace </a:t>
            </a:r>
            <a:r>
              <a:rPr lang="en-US" dirty="0">
                <a:latin typeface="Courier New"/>
                <a:cs typeface="Courier New"/>
              </a:rPr>
              <a:t>print()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E1C-6331-4738-A855-6BA7711A54FE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lectures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Linked lists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to be posted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5803832-7440-4F09-8F8A-F0F9C7918B2C}" type="datetime1">
              <a:rPr lang="en-US" smtClean="0">
                <a:latin typeface="+mj-lt"/>
              </a:rPr>
              <a:t>10/18/2019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3 to be posted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Linked stack implementation</a:t>
            </a:r>
          </a:p>
          <a:p>
            <a:pPr lvl="1"/>
            <a:r>
              <a:rPr lang="en-US" dirty="0"/>
              <a:t>Operator 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ADECBE-6236-48F3-8380-9295E10D4929}" type="datetime1">
              <a:rPr lang="en-US" smtClean="0">
                <a:latin typeface="+mj-lt"/>
              </a:rPr>
              <a:t>10/18/2019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6E74-D15A-4DCE-9E4E-43D5AA6E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8214-0CD2-4DA9-BF54-97DF3E3A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organizations</a:t>
            </a:r>
          </a:p>
          <a:p>
            <a:pPr lvl="1"/>
            <a:r>
              <a:rPr lang="en-US" dirty="0"/>
              <a:t>Define one class: stack node</a:t>
            </a:r>
          </a:p>
          <a:p>
            <a:pPr lvl="2"/>
            <a:r>
              <a:rPr lang="en-US" dirty="0"/>
              <a:t>All work done in non-member functions (or simply wherever stack is defined)</a:t>
            </a:r>
          </a:p>
          <a:p>
            <a:pPr lvl="2"/>
            <a:r>
              <a:rPr lang="en-US" dirty="0"/>
              <a:t>Need accessors to read data, next pointer</a:t>
            </a:r>
          </a:p>
          <a:p>
            <a:pPr lvl="1"/>
            <a:r>
              <a:rPr lang="en-US" dirty="0"/>
              <a:t>Define two classes: stack node, stack data type</a:t>
            </a:r>
          </a:p>
          <a:p>
            <a:pPr lvl="2"/>
            <a:r>
              <a:rPr lang="en-US" dirty="0"/>
              <a:t>Member functions like array- &amp; vector-based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93B9-97AC-43AD-AD16-8895D19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897D-F6A0-46CD-BCF3-8B913C6991BB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B927-A05C-4E86-A377-A1C0F62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95D3-0F7E-4D5F-9B5F-DA7AE976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C0C-F466-4962-B461-DF4FF2F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EB6A-E724-4B7D-A30A-EE54A64E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ops = commands in test program (node only) or member functions (Stack class)</a:t>
            </a:r>
          </a:p>
          <a:p>
            <a:pPr lvl="1"/>
            <a:r>
              <a:rPr lang="en-US" dirty="0"/>
              <a:t>push: Add provided data to top of stack (TOS)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Allocate new node with new data, pointing to old TOS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TOS pointer = address of new node</a:t>
            </a:r>
          </a:p>
          <a:p>
            <a:pPr marL="776287" lvl="1" indent="-457200"/>
            <a:r>
              <a:rPr lang="en-US" dirty="0"/>
              <a:t>pop: Remove top node from stack (if not empty)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Store address of current TOS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TOS pointer = address of 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marL="1446212" lvl="3" indent="-457200"/>
            <a:r>
              <a:rPr lang="en-US" dirty="0"/>
              <a:t>Should be NULL if only one thing on stack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Delete old 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FF2C-CA65-40DF-98A9-DB2A606E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53FE-B09A-4B68-A74F-AFCEED725E46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B96-4B08-46E4-9D04-D28D44A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1D6D-6C8C-4B2A-9035-A0A302A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C0C-F466-4962-B461-DF4FF2F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EB6A-E724-4B7D-A30A-EE54A64E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ops = commands in test program (node only) or member functions (Stack class)</a:t>
            </a:r>
          </a:p>
          <a:p>
            <a:pPr lvl="1"/>
            <a:r>
              <a:rPr lang="en-US" dirty="0"/>
              <a:t>top: Display/return value in top node</a:t>
            </a:r>
          </a:p>
          <a:p>
            <a:pPr lvl="1"/>
            <a:r>
              <a:rPr lang="en-US" dirty="0"/>
              <a:t>print: Print value in every node, starting at top</a:t>
            </a:r>
          </a:p>
          <a:p>
            <a:pPr lvl="2"/>
            <a:r>
              <a:rPr lang="en-US" dirty="0"/>
              <a:t>Example of stack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ptr</a:t>
            </a:r>
            <a:r>
              <a:rPr lang="en-US" dirty="0"/>
              <a:t> = address of top node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while (</a:t>
            </a:r>
            <a:r>
              <a:rPr lang="en-US" dirty="0" err="1"/>
              <a:t>ptr</a:t>
            </a:r>
            <a:r>
              <a:rPr lang="en-US" dirty="0"/>
              <a:t> != NULL)</a:t>
            </a:r>
          </a:p>
          <a:p>
            <a:pPr marL="1446212" lvl="3" indent="-457200">
              <a:buFont typeface="+mj-lt"/>
              <a:buAutoNum type="alphaLcPeriod"/>
            </a:pPr>
            <a:r>
              <a:rPr lang="en-US" dirty="0"/>
              <a:t>Print data in current node</a:t>
            </a:r>
          </a:p>
          <a:p>
            <a:pPr marL="1446212" lvl="3" indent="-457200">
              <a:buFont typeface="+mj-lt"/>
              <a:buAutoNum type="alphaLcPeriod"/>
            </a:pPr>
            <a:r>
              <a:rPr lang="en-US" dirty="0"/>
              <a:t>Move </a:t>
            </a:r>
            <a:r>
              <a:rPr lang="en-US" dirty="0" err="1"/>
              <a:t>ptr</a:t>
            </a:r>
            <a:r>
              <a:rPr lang="en-US" dirty="0"/>
              <a:t> to next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FF2C-CA65-40DF-98A9-DB2A606E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3D74-5B9A-4456-840B-B8DD104BB1F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B96-4B08-46E4-9D04-D28D44A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1D6D-6C8C-4B2A-9035-A0A302A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B61-FEBB-420E-BCFC-86F5F7A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7372-9D68-48C1-8CBC-287834E4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Allows programmer to call stack function for each operation</a:t>
            </a:r>
          </a:p>
          <a:p>
            <a:pPr marL="0" indent="0">
              <a:buNone/>
            </a:pPr>
            <a:r>
              <a:rPr lang="en-US" dirty="0"/>
              <a:t>Class definition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Stack();			// Constructor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~Stack();			// Destructor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bool empty() const;	// Checks if stack is empty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Pushes data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void pop();		// Removes top of stack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	// Accessor for data at top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&amp;out);	// Prints stack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 *top;		// Node at top of stack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5AA7-63B5-46B2-BF20-9534DDF1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050-CF4F-4C25-A704-23D38999006D}" type="datetime1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4DF0-D768-420F-B21B-40337D81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BE79-A337-452B-882C-288A96B3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/>
                <a:cs typeface="Courier New"/>
              </a:rPr>
              <a:t>print()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function prints contents of </a:t>
            </a:r>
            <a:r>
              <a:rPr lang="en-US" dirty="0">
                <a:latin typeface="Courier New"/>
                <a:cs typeface="Courier New"/>
              </a:rPr>
              <a:t>Stack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/>
                <a:cs typeface="Courier New"/>
              </a:rPr>
              <a:t>S.print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/>
              <a:t>More convenient to use output operator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"Stack state:\n" &lt;&lt;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/>
              <a:t>Solution involves </a:t>
            </a:r>
            <a:r>
              <a:rPr lang="en-US" dirty="0">
                <a:solidFill>
                  <a:srgbClr val="0000FF"/>
                </a:solidFill>
              </a:rPr>
              <a:t>operator overloading</a:t>
            </a:r>
          </a:p>
          <a:p>
            <a:pPr lvl="1"/>
            <a:r>
              <a:rPr lang="en-US" dirty="0"/>
              <a:t>Operators treated as functions called on objects</a:t>
            </a:r>
          </a:p>
          <a:p>
            <a:pPr lvl="1"/>
            <a:r>
              <a:rPr lang="en-US" dirty="0"/>
              <a:t>Can write most operators as member functions to define what they mean for that type</a:t>
            </a:r>
          </a:p>
          <a:p>
            <a:pPr lvl="2"/>
            <a:r>
              <a:rPr lang="en-US" dirty="0"/>
              <a:t>Binary operators: fn. argument is RHS, calling object is LHS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a = b;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object”, </a:t>
            </a:r>
            <a:r>
              <a:rPr lang="en-US" dirty="0">
                <a:latin typeface="Courier New"/>
                <a:cs typeface="Courier New"/>
                <a:sym typeface="Wingdings"/>
              </a:rPr>
              <a:t>b</a:t>
            </a:r>
            <a:r>
              <a:rPr lang="en-US" dirty="0">
                <a:sym typeface="Wingdings"/>
              </a:rPr>
              <a:t> is “argument”</a:t>
            </a:r>
            <a:endParaRPr lang="en-US" dirty="0"/>
          </a:p>
          <a:p>
            <a:pPr lvl="2"/>
            <a:r>
              <a:rPr lang="en-US" dirty="0"/>
              <a:t>Unary operators: no argument since only one object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-a;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8715-8A2B-4EF4-A582-98D7CBD73911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DD5-A25C-4D00-98C6-8FC2834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CA45-B459-4681-AF78-A11DF3C0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operators</a:t>
            </a:r>
          </a:p>
          <a:p>
            <a:pPr lvl="1"/>
            <a:r>
              <a:rPr lang="en-US" dirty="0"/>
              <a:t>Assignment: =</a:t>
            </a:r>
          </a:p>
          <a:p>
            <a:pPr lvl="1"/>
            <a:r>
              <a:rPr lang="en-US" dirty="0"/>
              <a:t>Comparison: ==</a:t>
            </a:r>
          </a:p>
          <a:p>
            <a:pPr lvl="1"/>
            <a:r>
              <a:rPr lang="en-US" dirty="0"/>
              <a:t>Output: &lt;&lt;</a:t>
            </a:r>
          </a:p>
          <a:p>
            <a:r>
              <a:rPr lang="en-US" dirty="0"/>
              <a:t>We’ll write functions for each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9CB-3577-4A05-A964-D1B9937E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4DB2-981F-4144-964E-8ADC7E94DC9C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6F62-21D5-47F4-A2EE-43D258C2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6266-7869-4CD9-B524-0A8FA85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4D52-E98E-46CC-A41A-688C46A2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CF9-7B2C-4A45-942D-01A05DF5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classes get default version of =</a:t>
            </a:r>
          </a:p>
          <a:p>
            <a:pPr lvl="1"/>
            <a:r>
              <a:rPr lang="en-US" dirty="0"/>
              <a:t>Member-by-member copy</a:t>
            </a:r>
          </a:p>
          <a:p>
            <a:r>
              <a:rPr lang="en-US" dirty="0"/>
              <a:t>Doesn’t work for dynamically allocated data members  (why?)</a:t>
            </a:r>
          </a:p>
          <a:p>
            <a:pPr lvl="1"/>
            <a:r>
              <a:rPr lang="en-US" dirty="0"/>
              <a:t>Data member = pointer, so only address is copied</a:t>
            </a:r>
          </a:p>
          <a:p>
            <a:pPr lvl="1"/>
            <a:r>
              <a:rPr lang="en-US" dirty="0"/>
              <a:t>Must allocate new array or set of nodes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Deep copy </a:t>
            </a:r>
            <a:r>
              <a:rPr lang="en-US" dirty="0"/>
              <a:t>(default operation is </a:t>
            </a:r>
            <a:r>
              <a:rPr lang="en-US" b="1" dirty="0">
                <a:solidFill>
                  <a:srgbClr val="0000FF"/>
                </a:solidFill>
              </a:rPr>
              <a:t>shallow copy</a:t>
            </a:r>
            <a:r>
              <a:rPr lang="en-US" dirty="0"/>
              <a:t>)</a:t>
            </a:r>
          </a:p>
          <a:p>
            <a:r>
              <a:rPr lang="en-US" dirty="0"/>
              <a:t>Other details of assignment operator</a:t>
            </a:r>
          </a:p>
          <a:p>
            <a:pPr lvl="1"/>
            <a:r>
              <a:rPr lang="en-US" dirty="0"/>
              <a:t>Check for self-assignment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Returns reference of given type to allow chaining</a:t>
            </a:r>
          </a:p>
          <a:p>
            <a:pPr lvl="2"/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= c = d;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CEEF-656E-4E41-BFCB-A78B212D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EE70-F21D-4A9A-AE5C-307D66D2E713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66E6-D64E-478F-A3AC-D87D6F5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6403-BF33-4AE5-8BB7-A2568FE1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13271</TotalTime>
  <Words>729</Words>
  <Application>Microsoft Office PowerPoint</Application>
  <PresentationFormat>On-screen Show (4:3)</PresentationFormat>
  <Paragraphs>152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Review: Linked stacks</vt:lpstr>
      <vt:lpstr>Review: Linked stack operations</vt:lpstr>
      <vt:lpstr>Review: Linked stack operations</vt:lpstr>
      <vt:lpstr>Review: stack class</vt:lpstr>
      <vt:lpstr>Operator overloading</vt:lpstr>
      <vt:lpstr>Operator overloading</vt:lpstr>
      <vt:lpstr>Operator overloading: operator =</vt:lpstr>
      <vt:lpstr>Operator overloading: input/output</vt:lpstr>
      <vt:lpstr>Friend functions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2750</cp:revision>
  <dcterms:created xsi:type="dcterms:W3CDTF">2006-04-03T05:03:01Z</dcterms:created>
  <dcterms:modified xsi:type="dcterms:W3CDTF">2019-10-18T14:13:51Z</dcterms:modified>
</cp:coreProperties>
</file>