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17" r:id="rId4"/>
    <p:sldId id="422" r:id="rId5"/>
    <p:sldId id="418" r:id="rId6"/>
    <p:sldId id="415" r:id="rId7"/>
    <p:sldId id="423" r:id="rId8"/>
    <p:sldId id="424" r:id="rId9"/>
    <p:sldId id="425" r:id="rId10"/>
    <p:sldId id="448" r:id="rId11"/>
    <p:sldId id="449" r:id="rId12"/>
    <p:sldId id="451" r:id="rId13"/>
    <p:sldId id="442" r:id="rId14"/>
    <p:sldId id="443" r:id="rId15"/>
    <p:sldId id="444" r:id="rId16"/>
    <p:sldId id="445" r:id="rId17"/>
    <p:sldId id="446" r:id="rId18"/>
    <p:sldId id="447" r:id="rId19"/>
    <p:sldId id="385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18958-645B-43CA-BE71-6C55602FEB67}" v="5" dt="2019-09-09T02:58:04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88518958-645B-43CA-BE71-6C55602FEB67}"/>
    <pc:docChg chg="undo redo custSel addSld delSld modSld">
      <pc:chgData name="Geiger, Michael J" userId="13cae92b-b37c-450b-a449-82fcae19569d" providerId="ADAL" clId="{88518958-645B-43CA-BE71-6C55602FEB67}" dt="2019-09-09T02:57:51.197" v="890" actId="20577"/>
      <pc:docMkLst>
        <pc:docMk/>
      </pc:docMkLst>
      <pc:sldChg chg="modSp">
        <pc:chgData name="Geiger, Michael J" userId="13cae92b-b37c-450b-a449-82fcae19569d" providerId="ADAL" clId="{88518958-645B-43CA-BE71-6C55602FEB67}" dt="2019-09-09T02:02:19.354" v="5" actId="20577"/>
        <pc:sldMkLst>
          <pc:docMk/>
          <pc:sldMk cId="0" sldId="256"/>
        </pc:sldMkLst>
        <pc:spChg chg="mod">
          <ac:chgData name="Geiger, Michael J" userId="13cae92b-b37c-450b-a449-82fcae19569d" providerId="ADAL" clId="{88518958-645B-43CA-BE71-6C55602FEB67}" dt="2019-09-09T02:02:19.354" v="5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">
        <pc:chgData name="Geiger, Michael J" userId="13cae92b-b37c-450b-a449-82fcae19569d" providerId="ADAL" clId="{88518958-645B-43CA-BE71-6C55602FEB67}" dt="2019-09-09T02:46:42.099" v="529" actId="20577"/>
        <pc:sldMkLst>
          <pc:docMk/>
          <pc:sldMk cId="0" sldId="257"/>
        </pc:sldMkLst>
        <pc:spChg chg="add del mod">
          <ac:chgData name="Geiger, Michael J" userId="13cae92b-b37c-450b-a449-82fcae19569d" providerId="ADAL" clId="{88518958-645B-43CA-BE71-6C55602FEB67}" dt="2019-09-09T02:45:13.167" v="156"/>
          <ac:spMkLst>
            <pc:docMk/>
            <pc:sldMk cId="0" sldId="257"/>
            <ac:spMk id="2" creationId="{6B978703-3652-4AE5-BC1B-C96328D6BE3F}"/>
          </ac:spMkLst>
        </pc:spChg>
        <pc:spChg chg="add del mod">
          <ac:chgData name="Geiger, Michael J" userId="13cae92b-b37c-450b-a449-82fcae19569d" providerId="ADAL" clId="{88518958-645B-43CA-BE71-6C55602FEB67}" dt="2019-09-09T02:45:13.167" v="156"/>
          <ac:spMkLst>
            <pc:docMk/>
            <pc:sldMk cId="0" sldId="257"/>
            <ac:spMk id="3" creationId="{7433010A-6D29-4B54-92E3-EC3550E2EAD6}"/>
          </ac:spMkLst>
        </pc:spChg>
        <pc:spChg chg="add del mod">
          <ac:chgData name="Geiger, Michael J" userId="13cae92b-b37c-450b-a449-82fcae19569d" providerId="ADAL" clId="{88518958-645B-43CA-BE71-6C55602FEB67}" dt="2019-09-09T02:45:13.167" v="156"/>
          <ac:spMkLst>
            <pc:docMk/>
            <pc:sldMk cId="0" sldId="257"/>
            <ac:spMk id="7" creationId="{93A5A3D2-9538-4F04-BA77-96D61AB6EC3B}"/>
          </ac:spMkLst>
        </pc:spChg>
        <pc:spChg chg="add del mod">
          <ac:chgData name="Geiger, Michael J" userId="13cae92b-b37c-450b-a449-82fcae19569d" providerId="ADAL" clId="{88518958-645B-43CA-BE71-6C55602FEB67}" dt="2019-09-09T02:45:13.167" v="156"/>
          <ac:spMkLst>
            <pc:docMk/>
            <pc:sldMk cId="0" sldId="257"/>
            <ac:spMk id="8" creationId="{AE5E8041-1E92-4152-876F-79D8D9EFD35E}"/>
          </ac:spMkLst>
        </pc:spChg>
        <pc:spChg chg="add del mod">
          <ac:chgData name="Geiger, Michael J" userId="13cae92b-b37c-450b-a449-82fcae19569d" providerId="ADAL" clId="{88518958-645B-43CA-BE71-6C55602FEB67}" dt="2019-09-09T02:45:13.167" v="156"/>
          <ac:spMkLst>
            <pc:docMk/>
            <pc:sldMk cId="0" sldId="257"/>
            <ac:spMk id="9" creationId="{3D326142-F715-4709-96EC-60B5EBA17674}"/>
          </ac:spMkLst>
        </pc:spChg>
        <pc:spChg chg="mod">
          <ac:chgData name="Geiger, Michael J" userId="13cae92b-b37c-450b-a449-82fcae19569d" providerId="ADAL" clId="{88518958-645B-43CA-BE71-6C55602FEB67}" dt="2019-09-09T02:46:42.099" v="529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88518958-645B-43CA-BE71-6C55602FEB67}" dt="2019-09-09T02:57:51.197" v="890" actId="20577"/>
        <pc:sldMkLst>
          <pc:docMk/>
          <pc:sldMk cId="0" sldId="385"/>
        </pc:sldMkLst>
        <pc:spChg chg="mod">
          <ac:chgData name="Geiger, Michael J" userId="13cae92b-b37c-450b-a449-82fcae19569d" providerId="ADAL" clId="{88518958-645B-43CA-BE71-6C55602FEB67}" dt="2019-09-09T02:57:51.197" v="890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88518958-645B-43CA-BE71-6C55602FEB67}" dt="2019-09-09T02:46:33.025" v="504" actId="2696"/>
        <pc:sldMkLst>
          <pc:docMk/>
          <pc:sldMk cId="559217756" sldId="414"/>
        </pc:sldMkLst>
      </pc:sldChg>
      <pc:sldChg chg="del">
        <pc:chgData name="Geiger, Michael J" userId="13cae92b-b37c-450b-a449-82fcae19569d" providerId="ADAL" clId="{88518958-645B-43CA-BE71-6C55602FEB67}" dt="2019-09-09T02:46:33.065" v="505" actId="2696"/>
        <pc:sldMkLst>
          <pc:docMk/>
          <pc:sldMk cId="427466556" sldId="416"/>
        </pc:sldMkLst>
      </pc:sldChg>
      <pc:sldChg chg="del">
        <pc:chgData name="Geiger, Michael J" userId="13cae92b-b37c-450b-a449-82fcae19569d" providerId="ADAL" clId="{88518958-645B-43CA-BE71-6C55602FEB67}" dt="2019-09-09T02:47:35.784" v="531" actId="2696"/>
        <pc:sldMkLst>
          <pc:docMk/>
          <pc:sldMk cId="3242980277" sldId="426"/>
        </pc:sldMkLst>
      </pc:sldChg>
      <pc:sldChg chg="del">
        <pc:chgData name="Geiger, Michael J" userId="13cae92b-b37c-450b-a449-82fcae19569d" providerId="ADAL" clId="{88518958-645B-43CA-BE71-6C55602FEB67}" dt="2019-09-09T02:46:33.087" v="506" actId="2696"/>
        <pc:sldMkLst>
          <pc:docMk/>
          <pc:sldMk cId="1914067159" sldId="427"/>
        </pc:sldMkLst>
      </pc:sldChg>
      <pc:sldChg chg="del">
        <pc:chgData name="Geiger, Michael J" userId="13cae92b-b37c-450b-a449-82fcae19569d" providerId="ADAL" clId="{88518958-645B-43CA-BE71-6C55602FEB67}" dt="2019-09-09T02:46:33.117" v="507" actId="2696"/>
        <pc:sldMkLst>
          <pc:docMk/>
          <pc:sldMk cId="940062356" sldId="428"/>
        </pc:sldMkLst>
      </pc:sldChg>
      <pc:sldChg chg="del">
        <pc:chgData name="Geiger, Michael J" userId="13cae92b-b37c-450b-a449-82fcae19569d" providerId="ADAL" clId="{88518958-645B-43CA-BE71-6C55602FEB67}" dt="2019-09-09T02:46:33.148" v="508" actId="2696"/>
        <pc:sldMkLst>
          <pc:docMk/>
          <pc:sldMk cId="3122944833" sldId="429"/>
        </pc:sldMkLst>
      </pc:sldChg>
      <pc:sldChg chg="add del">
        <pc:chgData name="Geiger, Michael J" userId="13cae92b-b37c-450b-a449-82fcae19569d" providerId="ADAL" clId="{88518958-645B-43CA-BE71-6C55602FEB67}" dt="2019-09-09T02:52:32.753" v="534" actId="2696"/>
        <pc:sldMkLst>
          <pc:docMk/>
          <pc:sldMk cId="1478403257" sldId="440"/>
        </pc:sldMkLst>
      </pc:sldChg>
      <pc:sldChg chg="add del">
        <pc:chgData name="Geiger, Michael J" userId="13cae92b-b37c-450b-a449-82fcae19569d" providerId="ADAL" clId="{88518958-645B-43CA-BE71-6C55602FEB67}" dt="2019-09-09T02:52:30.709" v="533" actId="2696"/>
        <pc:sldMkLst>
          <pc:docMk/>
          <pc:sldMk cId="879250575" sldId="441"/>
        </pc:sldMkLst>
      </pc:sldChg>
      <pc:sldChg chg="add">
        <pc:chgData name="Geiger, Michael J" userId="13cae92b-b37c-450b-a449-82fcae19569d" providerId="ADAL" clId="{88518958-645B-43CA-BE71-6C55602FEB67}" dt="2019-09-09T02:47:30.904" v="530"/>
        <pc:sldMkLst>
          <pc:docMk/>
          <pc:sldMk cId="1844918450" sldId="442"/>
        </pc:sldMkLst>
      </pc:sldChg>
      <pc:sldChg chg="add">
        <pc:chgData name="Geiger, Michael J" userId="13cae92b-b37c-450b-a449-82fcae19569d" providerId="ADAL" clId="{88518958-645B-43CA-BE71-6C55602FEB67}" dt="2019-09-09T02:47:30.904" v="530"/>
        <pc:sldMkLst>
          <pc:docMk/>
          <pc:sldMk cId="28010117" sldId="443"/>
        </pc:sldMkLst>
      </pc:sldChg>
      <pc:sldChg chg="add">
        <pc:chgData name="Geiger, Michael J" userId="13cae92b-b37c-450b-a449-82fcae19569d" providerId="ADAL" clId="{88518958-645B-43CA-BE71-6C55602FEB67}" dt="2019-09-09T02:47:30.904" v="530"/>
        <pc:sldMkLst>
          <pc:docMk/>
          <pc:sldMk cId="467117726" sldId="444"/>
        </pc:sldMkLst>
      </pc:sldChg>
      <pc:sldChg chg="add">
        <pc:chgData name="Geiger, Michael J" userId="13cae92b-b37c-450b-a449-82fcae19569d" providerId="ADAL" clId="{88518958-645B-43CA-BE71-6C55602FEB67}" dt="2019-09-09T02:47:30.904" v="530"/>
        <pc:sldMkLst>
          <pc:docMk/>
          <pc:sldMk cId="1794891097" sldId="445"/>
        </pc:sldMkLst>
      </pc:sldChg>
      <pc:sldChg chg="add">
        <pc:chgData name="Geiger, Michael J" userId="13cae92b-b37c-450b-a449-82fcae19569d" providerId="ADAL" clId="{88518958-645B-43CA-BE71-6C55602FEB67}" dt="2019-09-09T02:47:30.904" v="530"/>
        <pc:sldMkLst>
          <pc:docMk/>
          <pc:sldMk cId="1031877870" sldId="446"/>
        </pc:sldMkLst>
      </pc:sldChg>
      <pc:sldChg chg="add">
        <pc:chgData name="Geiger, Michael J" userId="13cae92b-b37c-450b-a449-82fcae19569d" providerId="ADAL" clId="{88518958-645B-43CA-BE71-6C55602FEB67}" dt="2019-09-09T02:47:30.904" v="530"/>
        <pc:sldMkLst>
          <pc:docMk/>
          <pc:sldMk cId="1840911565" sldId="447"/>
        </pc:sldMkLst>
      </pc:sldChg>
      <pc:sldChg chg="add">
        <pc:chgData name="Geiger, Michael J" userId="13cae92b-b37c-450b-a449-82fcae19569d" providerId="ADAL" clId="{88518958-645B-43CA-BE71-6C55602FEB67}" dt="2019-09-09T02:52:27.740" v="532"/>
        <pc:sldMkLst>
          <pc:docMk/>
          <pc:sldMk cId="108367357" sldId="448"/>
        </pc:sldMkLst>
      </pc:sldChg>
      <pc:sldChg chg="add">
        <pc:chgData name="Geiger, Michael J" userId="13cae92b-b37c-450b-a449-82fcae19569d" providerId="ADAL" clId="{88518958-645B-43CA-BE71-6C55602FEB67}" dt="2019-09-09T02:52:27.740" v="532"/>
        <pc:sldMkLst>
          <pc:docMk/>
          <pc:sldMk cId="1284403745" sldId="449"/>
        </pc:sldMkLst>
      </pc:sldChg>
      <pc:sldChg chg="modSp add">
        <pc:chgData name="Geiger, Michael J" userId="13cae92b-b37c-450b-a449-82fcae19569d" providerId="ADAL" clId="{88518958-645B-43CA-BE71-6C55602FEB67}" dt="2019-09-09T02:55:45.452" v="853" actId="2711"/>
        <pc:sldMkLst>
          <pc:docMk/>
          <pc:sldMk cId="246822479" sldId="451"/>
        </pc:sldMkLst>
        <pc:spChg chg="mod">
          <ac:chgData name="Geiger, Michael J" userId="13cae92b-b37c-450b-a449-82fcae19569d" providerId="ADAL" clId="{88518958-645B-43CA-BE71-6C55602FEB67}" dt="2019-09-09T02:55:45.452" v="853" actId="2711"/>
          <ac:spMkLst>
            <pc:docMk/>
            <pc:sldMk cId="246822479" sldId="451"/>
            <ac:spMk id="3" creationId="{B45A6CF8-5EB9-4643-B946-B977CEF572D4}"/>
          </ac:spMkLst>
        </pc:spChg>
      </pc:sldChg>
    </pc:docChg>
  </pc:docChgLst>
  <pc:docChgLst>
    <pc:chgData name="Geiger, Michael J" userId="13cae92b-b37c-450b-a449-82fcae19569d" providerId="ADAL" clId="{501F416F-3372-472E-A3AF-6D80CF5904C4}"/>
    <pc:docChg chg="undo custSel addSld delSld modSld">
      <pc:chgData name="Geiger, Michael J" userId="13cae92b-b37c-450b-a449-82fcae19569d" providerId="ADAL" clId="{501F416F-3372-472E-A3AF-6D80CF5904C4}" dt="2019-01-31T21:55:58.259" v="469" actId="20577"/>
      <pc:docMkLst>
        <pc:docMk/>
      </pc:docMkLst>
      <pc:sldChg chg="modSp">
        <pc:chgData name="Geiger, Michael J" userId="13cae92b-b37c-450b-a449-82fcae19569d" providerId="ADAL" clId="{501F416F-3372-472E-A3AF-6D80CF5904C4}" dt="2019-01-30T14:55:56.357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501F416F-3372-472E-A3AF-6D80CF5904C4}" dt="2019-01-30T14:55:56.357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501F416F-3372-472E-A3AF-6D80CF5904C4}" dt="2019-01-31T21:55:58.259" v="469" actId="20577"/>
        <pc:sldMkLst>
          <pc:docMk/>
          <pc:sldMk cId="0" sldId="257"/>
        </pc:sldMkLst>
        <pc:spChg chg="mod">
          <ac:chgData name="Geiger, Michael J" userId="13cae92b-b37c-450b-a449-82fcae19569d" providerId="ADAL" clId="{501F416F-3372-472E-A3AF-6D80CF5904C4}" dt="2019-01-31T21:55:49.761" v="458" actId="20577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Geiger, Michael J" userId="13cae92b-b37c-450b-a449-82fcae19569d" providerId="ADAL" clId="{501F416F-3372-472E-A3AF-6D80CF5904C4}" dt="2019-01-31T21:55:58.259" v="469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501F416F-3372-472E-A3AF-6D80CF5904C4}" dt="2019-01-30T15:26:52.186" v="178" actId="20577"/>
        <pc:sldMkLst>
          <pc:docMk/>
          <pc:sldMk cId="0" sldId="385"/>
        </pc:sldMkLst>
        <pc:spChg chg="mod">
          <ac:chgData name="Geiger, Michael J" userId="13cae92b-b37c-450b-a449-82fcae19569d" providerId="ADAL" clId="{501F416F-3372-472E-A3AF-6D80CF5904C4}" dt="2019-01-30T15:26:52.186" v="178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modSp add">
        <pc:chgData name="Geiger, Michael J" userId="13cae92b-b37c-450b-a449-82fcae19569d" providerId="ADAL" clId="{501F416F-3372-472E-A3AF-6D80CF5904C4}" dt="2019-01-30T15:04:27.344" v="151" actId="20577"/>
        <pc:sldMkLst>
          <pc:docMk/>
          <pc:sldMk cId="559217756" sldId="414"/>
        </pc:sldMkLst>
        <pc:spChg chg="mod">
          <ac:chgData name="Geiger, Michael J" userId="13cae92b-b37c-450b-a449-82fcae19569d" providerId="ADAL" clId="{501F416F-3372-472E-A3AF-6D80CF5904C4}" dt="2019-01-30T15:04:15.750" v="136" actId="20577"/>
          <ac:spMkLst>
            <pc:docMk/>
            <pc:sldMk cId="559217756" sldId="414"/>
            <ac:spMk id="2" creationId="{00000000-0000-0000-0000-000000000000}"/>
          </ac:spMkLst>
        </pc:spChg>
        <pc:spChg chg="mod">
          <ac:chgData name="Geiger, Michael J" userId="13cae92b-b37c-450b-a449-82fcae19569d" providerId="ADAL" clId="{501F416F-3372-472E-A3AF-6D80CF5904C4}" dt="2019-01-30T15:04:27.344" v="151" actId="20577"/>
          <ac:spMkLst>
            <pc:docMk/>
            <pc:sldMk cId="559217756" sldId="414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501F416F-3372-472E-A3AF-6D80CF5904C4}" dt="2019-01-30T15:08:28.901" v="159" actId="20577"/>
        <pc:sldMkLst>
          <pc:docMk/>
          <pc:sldMk cId="427466556" sldId="416"/>
        </pc:sldMkLst>
        <pc:spChg chg="mod">
          <ac:chgData name="Geiger, Michael J" userId="13cae92b-b37c-450b-a449-82fcae19569d" providerId="ADAL" clId="{501F416F-3372-472E-A3AF-6D80CF5904C4}" dt="2019-01-30T15:08:28.901" v="159" actId="20577"/>
          <ac:spMkLst>
            <pc:docMk/>
            <pc:sldMk cId="427466556" sldId="416"/>
            <ac:spMk id="20481" creationId="{00000000-0000-0000-0000-000000000000}"/>
          </ac:spMkLst>
        </pc:spChg>
      </pc:sldChg>
      <pc:sldChg chg="del">
        <pc:chgData name="Geiger, Michael J" userId="13cae92b-b37c-450b-a449-82fcae19569d" providerId="ADAL" clId="{501F416F-3372-472E-A3AF-6D80CF5904C4}" dt="2019-01-30T15:09:09.205" v="161" actId="2696"/>
        <pc:sldMkLst>
          <pc:docMk/>
          <pc:sldMk cId="2121570790" sldId="419"/>
        </pc:sldMkLst>
      </pc:sldChg>
      <pc:sldChg chg="modSp">
        <pc:chgData name="Geiger, Michael J" userId="13cae92b-b37c-450b-a449-82fcae19569d" providerId="ADAL" clId="{501F416F-3372-472E-A3AF-6D80CF5904C4}" dt="2019-01-30T15:09:49.189" v="163" actId="20577"/>
        <pc:sldMkLst>
          <pc:docMk/>
          <pc:sldMk cId="3141560016" sldId="423"/>
        </pc:sldMkLst>
        <pc:spChg chg="mod">
          <ac:chgData name="Geiger, Michael J" userId="13cae92b-b37c-450b-a449-82fcae19569d" providerId="ADAL" clId="{501F416F-3372-472E-A3AF-6D80CF5904C4}" dt="2019-01-30T15:09:49.189" v="163" actId="20577"/>
          <ac:spMkLst>
            <pc:docMk/>
            <pc:sldMk cId="3141560016" sldId="423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501F416F-3372-472E-A3AF-6D80CF5904C4}" dt="2019-01-30T15:25:52.959" v="174" actId="20577"/>
        <pc:sldMkLst>
          <pc:docMk/>
          <pc:sldMk cId="3242980277" sldId="426"/>
        </pc:sldMkLst>
        <pc:spChg chg="mod">
          <ac:chgData name="Geiger, Michael J" userId="13cae92b-b37c-450b-a449-82fcae19569d" providerId="ADAL" clId="{501F416F-3372-472E-A3AF-6D80CF5904C4}" dt="2019-01-30T15:25:52.959" v="174" actId="20577"/>
          <ac:spMkLst>
            <pc:docMk/>
            <pc:sldMk cId="3242980277" sldId="426"/>
            <ac:spMk id="3" creationId="{00000000-0000-0000-0000-000000000000}"/>
          </ac:spMkLst>
        </pc:spChg>
      </pc:sldChg>
      <pc:sldChg chg="add">
        <pc:chgData name="Geiger, Michael J" userId="13cae92b-b37c-450b-a449-82fcae19569d" providerId="ADAL" clId="{501F416F-3372-472E-A3AF-6D80CF5904C4}" dt="2019-01-30T15:09:06.440" v="160"/>
        <pc:sldMkLst>
          <pc:docMk/>
          <pc:sldMk cId="1914067159" sldId="427"/>
        </pc:sldMkLst>
      </pc:sldChg>
      <pc:sldChg chg="add">
        <pc:chgData name="Geiger, Michael J" userId="13cae92b-b37c-450b-a449-82fcae19569d" providerId="ADAL" clId="{501F416F-3372-472E-A3AF-6D80CF5904C4}" dt="2019-01-30T15:09:06.440" v="160"/>
        <pc:sldMkLst>
          <pc:docMk/>
          <pc:sldMk cId="940062356" sldId="428"/>
        </pc:sldMkLst>
      </pc:sldChg>
      <pc:sldChg chg="add">
        <pc:chgData name="Geiger, Michael J" userId="13cae92b-b37c-450b-a449-82fcae19569d" providerId="ADAL" clId="{501F416F-3372-472E-A3AF-6D80CF5904C4}" dt="2019-01-30T15:09:06.440" v="160"/>
        <pc:sldMkLst>
          <pc:docMk/>
          <pc:sldMk cId="3122944833" sldId="429"/>
        </pc:sldMkLst>
      </pc:sldChg>
      <pc:sldChg chg="modSp add del">
        <pc:chgData name="Geiger, Michael J" userId="13cae92b-b37c-450b-a449-82fcae19569d" providerId="ADAL" clId="{501F416F-3372-472E-A3AF-6D80CF5904C4}" dt="2019-01-31T21:55:46.976" v="453"/>
        <pc:sldMkLst>
          <pc:docMk/>
          <pc:sldMk cId="197700537" sldId="430"/>
        </pc:sldMkLst>
        <pc:spChg chg="mod">
          <ac:chgData name="Geiger, Michael J" userId="13cae92b-b37c-450b-a449-82fcae19569d" providerId="ADAL" clId="{501F416F-3372-472E-A3AF-6D80CF5904C4}" dt="2019-01-31T21:55:46.509" v="452" actId="20577"/>
          <ac:spMkLst>
            <pc:docMk/>
            <pc:sldMk cId="197700537" sldId="430"/>
            <ac:spMk id="2" creationId="{65628788-626F-46CE-9711-14AD1BD93725}"/>
          </ac:spMkLst>
        </pc:spChg>
        <pc:spChg chg="mod">
          <ac:chgData name="Geiger, Michael J" userId="13cae92b-b37c-450b-a449-82fcae19569d" providerId="ADAL" clId="{501F416F-3372-472E-A3AF-6D80CF5904C4}" dt="2019-01-31T21:55:45.051" v="451" actId="14"/>
          <ac:spMkLst>
            <pc:docMk/>
            <pc:sldMk cId="197700537" sldId="430"/>
            <ac:spMk id="3" creationId="{8A1DF89D-D0B6-49C4-812C-6BF9D77E0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59031C-06D4-8441-913F-ACE4C9CE61FF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4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502538-E243-5842-A611-1E0925759086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5F8342-8E19-4E27-95BD-F4024E3825BF}" type="datetime1">
              <a:rPr lang="en-US" smtClean="0"/>
              <a:t>9/8/2019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D137B-1BAC-49A6-9029-D108E98E7E14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5407B-10E8-4D84-9ECB-F8078839C885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F3842C-676E-4BC8-9CC6-6D9A107ABD72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B665F-96D3-424B-8735-965751396001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912F19-DA30-49D5-B11A-4682A65971FD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863CE5-F8CE-456A-BA74-08796DCD6B6E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A5FA0-A138-4F28-A00E-F3232FBEEF90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EA38AC-92C8-42F2-BAC4-D916D9D45D2C}" type="datetime1">
              <a:rPr lang="en-US" smtClean="0"/>
              <a:t>9/8/2019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23D1E-FB5F-48D1-BFB5-3CC3E8884897}" type="datetime1">
              <a:rPr lang="en-US" smtClean="0"/>
              <a:t>9/8/2019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E73C97-CA91-4DD2-93BF-10E1B9021707}" type="datetime1">
              <a:rPr lang="en-US" smtClean="0"/>
              <a:t>9/8/2019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5AE77-E370-4CCF-9E3B-A5E5291C40AC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72D2E7-45E9-4583-9072-7CE7414D0441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692F678-D1AF-46E4-AE02-D836C208EE00}" type="datetime1">
              <a:rPr lang="en-US" smtClean="0"/>
              <a:t>9/8/2019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Functions in C++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D85A5895-1E10-0044-85FC-04D4247BDC35}" type="slidenum">
              <a:rPr lang="en-US">
                <a:latin typeface="Garamond" charset="0"/>
              </a:rPr>
              <a:pPr algn="l"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Garamond" charset="0"/>
              </a:rPr>
              <a:t>Standard Library Class </a:t>
            </a:r>
            <a:r>
              <a:rPr lang="en-US" sz="3200">
                <a:latin typeface="Lucida Console" charset="0"/>
              </a:rPr>
              <a:t>string</a:t>
            </a:r>
            <a:endParaRPr lang="en-US" sz="3200">
              <a:latin typeface="Garamond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Class </a:t>
            </a:r>
            <a:r>
              <a:rPr lang="en-US" dirty="0">
                <a:latin typeface="Lucida Console" charset="0"/>
              </a:rPr>
              <a:t>string</a:t>
            </a:r>
          </a:p>
          <a:p>
            <a:pPr lvl="1" eaLnBrk="1" hangingPunct="1"/>
            <a:r>
              <a:rPr lang="en-US" dirty="0">
                <a:latin typeface="Arial" charset="0"/>
              </a:rPr>
              <a:t>Header </a:t>
            </a:r>
            <a:r>
              <a:rPr lang="en-US" dirty="0">
                <a:latin typeface="Lucida Console" charset="0"/>
              </a:rPr>
              <a:t>&lt;string&gt;</a:t>
            </a:r>
            <a:r>
              <a:rPr lang="en-US" dirty="0">
                <a:latin typeface="Arial" charset="0"/>
              </a:rPr>
              <a:t>, namespace </a:t>
            </a:r>
            <a:r>
              <a:rPr lang="en-US" dirty="0" err="1">
                <a:latin typeface="Lucida Console" charset="0"/>
              </a:rPr>
              <a:t>std</a:t>
            </a:r>
            <a:endParaRPr lang="en-US" dirty="0">
              <a:latin typeface="Lucida Console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Basic uses:</a:t>
            </a:r>
          </a:p>
          <a:p>
            <a:pPr lvl="2" eaLnBrk="1" hangingPunct="1"/>
            <a:r>
              <a:rPr lang="en-US" dirty="0">
                <a:latin typeface="Arial" charset="0"/>
              </a:rPr>
              <a:t>Initialization: </a:t>
            </a:r>
            <a:r>
              <a:rPr lang="en-US" dirty="0">
                <a:latin typeface="Lucida Console" charset="0"/>
              </a:rPr>
              <a:t>string s1( "hi" );</a:t>
            </a:r>
          </a:p>
          <a:p>
            <a:pPr lvl="2" eaLnBrk="1" hangingPunct="1"/>
            <a:r>
              <a:rPr lang="en-US" dirty="0">
                <a:latin typeface="Arial" charset="0"/>
              </a:rPr>
              <a:t>Input/output (as in </a:t>
            </a:r>
            <a:r>
              <a:rPr lang="en-US" dirty="0" err="1">
                <a:latin typeface="Lucida Console" charset="0"/>
              </a:rPr>
              <a:t>cout</a:t>
            </a:r>
            <a:r>
              <a:rPr lang="en-US" dirty="0">
                <a:latin typeface="Lucida Console" charset="0"/>
              </a:rPr>
              <a:t> &lt;&lt; s1</a:t>
            </a:r>
            <a:r>
              <a:rPr lang="en-US" dirty="0">
                <a:latin typeface="Arial" charset="0"/>
              </a:rPr>
              <a:t>)</a:t>
            </a:r>
          </a:p>
          <a:p>
            <a:pPr lvl="2" eaLnBrk="1" hangingPunct="1"/>
            <a:r>
              <a:rPr lang="en-US" dirty="0">
                <a:latin typeface="Arial" charset="0"/>
              </a:rPr>
              <a:t>Assignment: </a:t>
            </a:r>
            <a:r>
              <a:rPr lang="en-US" dirty="0">
                <a:latin typeface="Lucida Console" charset="0"/>
              </a:rPr>
              <a:t>s1 = "hi";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Can also use:</a:t>
            </a:r>
          </a:p>
          <a:p>
            <a:pPr lvl="2" eaLnBrk="1" hangingPunct="1"/>
            <a:r>
              <a:rPr lang="en-US" dirty="0">
                <a:latin typeface="Arial" charset="0"/>
              </a:rPr>
              <a:t>Relational operators: </a:t>
            </a:r>
            <a:r>
              <a:rPr lang="en-US" dirty="0">
                <a:latin typeface="Lucida Console" charset="0"/>
              </a:rPr>
              <a:t>==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!=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&gt;=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&gt;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&lt;=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&lt;</a:t>
            </a:r>
          </a:p>
          <a:p>
            <a:pPr lvl="3" eaLnBrk="1" hangingPunct="1"/>
            <a:r>
              <a:rPr lang="en-US" dirty="0">
                <a:latin typeface="Arial" charset="0"/>
              </a:rPr>
              <a:t>Perform char-by-char comparison using ASCII values</a:t>
            </a:r>
          </a:p>
          <a:p>
            <a:pPr lvl="2" eaLnBrk="1" hangingPunct="1"/>
            <a:r>
              <a:rPr lang="en-US" dirty="0">
                <a:latin typeface="Arial" charset="0"/>
              </a:rPr>
              <a:t>Concatenation: </a:t>
            </a:r>
            <a:r>
              <a:rPr lang="en-US" dirty="0">
                <a:latin typeface="Lucida Console" charset="0"/>
              </a:rPr>
              <a:t>+=</a:t>
            </a:r>
            <a:endParaRPr lang="en-US" dirty="0">
              <a:latin typeface="Arial" charset="0"/>
            </a:endParaRPr>
          </a:p>
          <a:p>
            <a:pPr lvl="3" eaLnBrk="1" hangingPunct="1"/>
            <a:r>
              <a:rPr lang="en-US" dirty="0">
                <a:latin typeface="Arial" charset="0"/>
              </a:rPr>
              <a:t>E.g.: </a:t>
            </a:r>
            <a:r>
              <a:rPr lang="en-US" dirty="0">
                <a:latin typeface="Courier New" charset="0"/>
                <a:cs typeface="Courier New" charset="0"/>
              </a:rPr>
              <a:t>s1 +=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 err="1">
                <a:latin typeface="Courier New" charset="0"/>
                <a:cs typeface="Courier New" charset="0"/>
              </a:rPr>
              <a:t>lly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s1 = 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hilly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”</a:t>
            </a:r>
            <a:endParaRPr lang="en-US" dirty="0">
              <a:latin typeface="Courier New" charset="0"/>
              <a:cs typeface="Courier New" charset="0"/>
              <a:sym typeface="Wingdings" charset="0"/>
            </a:endParaRPr>
          </a:p>
          <a:p>
            <a:pPr lvl="2" eaLnBrk="1" hangingPunct="1"/>
            <a:endParaRPr lang="en-US" dirty="0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5C7E2A-2FC5-4E97-9FB2-F3BF9D37A074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6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Garamond" charset="0"/>
              </a:rPr>
              <a:t>Standard Library Class </a:t>
            </a:r>
            <a:r>
              <a:rPr lang="en-US" sz="3200" dirty="0">
                <a:latin typeface="Lucida Console" charset="0"/>
              </a:rPr>
              <a:t>string</a:t>
            </a:r>
            <a:r>
              <a:rPr lang="en-US" sz="3200" dirty="0">
                <a:latin typeface="Garamond" charset="0"/>
              </a:rPr>
              <a:t>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Overloaded </a:t>
            </a:r>
            <a:r>
              <a:rPr lang="en-US" sz="2800" dirty="0">
                <a:latin typeface="Lucida Console" charset="0"/>
              </a:rPr>
              <a:t>[]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Access one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No range checking (if subscript invalid)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Member function </a:t>
            </a:r>
            <a:r>
              <a:rPr lang="en-US" sz="2800" dirty="0">
                <a:latin typeface="Lucida Console" charset="0"/>
              </a:rPr>
              <a:t>at</a:t>
            </a:r>
            <a:endParaRPr lang="en-US" sz="28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Accesses one character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Lucida Console" charset="0"/>
              </a:rPr>
              <a:t>Example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Lucida Console" charset="0"/>
              </a:rPr>
              <a:t>s1.at( 10 );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Has bounds checking, throws an exception if subscript is invalid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Member function </a:t>
            </a:r>
            <a:r>
              <a:rPr lang="en-US" dirty="0">
                <a:latin typeface="Courier New"/>
                <a:cs typeface="Courier New"/>
              </a:rPr>
              <a:t>empty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Returns true if no characters in string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Member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Returns number of characters in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“Hello”;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= 5</a:t>
            </a:r>
            <a:endParaRPr 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0356B673-5815-1B4B-9008-89703C747FFF}" type="slidenum">
              <a:rPr lang="en-US">
                <a:latin typeface="Garamond" charset="0"/>
              </a:rPr>
              <a:pPr algn="l"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497B15-FE3D-460F-8A1F-B36C7CFE88FA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40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62C3-F6EC-41F3-920B-5422ADDF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Garamond" charset="0"/>
              </a:rPr>
              <a:t>Standard Library Class </a:t>
            </a:r>
            <a:r>
              <a:rPr lang="en-US" sz="4400" dirty="0">
                <a:latin typeface="Lucida Console" charset="0"/>
              </a:rPr>
              <a:t>string</a:t>
            </a:r>
            <a:r>
              <a:rPr lang="en-US" sz="4400" dirty="0">
                <a:latin typeface="Garamond" charset="0"/>
              </a:rPr>
              <a:t>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6CF8-5EB9-4643-B946-B977CEF57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Substring member function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s1.substr( 0, 14 );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Starts at location 0, gets 14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s1.substr( 15 );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Substring beginning at location 15, to the end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Member function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Returns index of first occurrence of substring/char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Arial" charset="0"/>
              </a:rPr>
              <a:t>if substring doesn’t exist in string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Can specify optional starting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Given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"Data structures"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s2.find("at")</a:t>
            </a:r>
            <a:r>
              <a:rPr lang="en-US" sz="2000" dirty="0">
                <a:latin typeface="Arial" charset="0"/>
              </a:rPr>
              <a:t> returns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s2.find('c’)</a:t>
            </a:r>
            <a:r>
              <a:rPr lang="en-US" sz="2000" dirty="0">
                <a:latin typeface="Arial" charset="0"/>
              </a:rPr>
              <a:t> returns 9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s2.find("dog")</a:t>
            </a:r>
            <a:r>
              <a:rPr lang="en-US" sz="2000" dirty="0">
                <a:latin typeface="Arial" charset="0"/>
              </a:rPr>
              <a:t> returns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s2.find('t', 3)</a:t>
            </a:r>
            <a:r>
              <a:rPr lang="en-US" sz="2000" dirty="0">
                <a:latin typeface="Arial" charset="0"/>
              </a:rPr>
              <a:t> returns 6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Position of first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1800" dirty="0">
                <a:latin typeface="Arial" charset="0"/>
              </a:rPr>
              <a:t>, starting search at position 3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A6E8-CD2C-4F6B-A97F-1910F463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0E8D-5824-49C8-B278-B38FE54C5853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4997-FF15-454B-BD4A-BD3ED833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A52B0-2861-4D99-91C6-7A299D92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string s1(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"happy"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string s2(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 birthday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" 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string s3;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overloaded equality and relational operators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"s1 is \""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s1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"\"; s2 is \""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s2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"\"; s3 is \""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s3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'\"'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"\n\</a:t>
            </a:r>
            <a:r>
              <a:rPr lang="en-US" sz="32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nThe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results of comparing s2 and s1:"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"\ns2 == s1 yields 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( s2 == s1 ?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"\ns2 != s1 yields 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( s2 != s1 ?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"\ns2 &gt;  s1 yields 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( s2 &gt; s1 ?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"\ns2 &lt;  s1 yields 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( s2 &lt; s1 ?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&lt;&lt;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"\ns2 &gt;= s1 yields 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( s2 &gt;= s1 ?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"\ns2 &lt;= s1 yields 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( s2 &lt;= s1 ?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70E92F-E4C7-421B-8BE0-ADF53BA4F82B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36A173-0F6D-5746-B4CD-38B85FFCB447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1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0DB9CD-E7C2-4ADD-B9C5-A017F61AE085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555871-2112-5D49-B3DD-DE7DA6717A90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229600" cy="3360738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sz="1800" b="1">
                <a:solidFill>
                  <a:srgbClr val="FF0000"/>
                </a:solidFill>
                <a:latin typeface="Arial" charset="0"/>
                <a:cs typeface="Arial" charset="0"/>
              </a:rPr>
              <a:t>Output from previous slide: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is </a:t>
            </a:r>
            <a:r>
              <a:rPr lang="ja-JP" altLang="en-US" sz="1800" b="1"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latin typeface="Courier New" charset="0"/>
                <a:cs typeface="Courier New" charset="0"/>
              </a:rPr>
              <a:t>happy</a:t>
            </a:r>
            <a:r>
              <a:rPr lang="ja-JP" altLang="en-US" sz="1800" b="1">
                <a:latin typeface="Courier New" charset="0"/>
                <a:cs typeface="Courier New" charset="0"/>
              </a:rPr>
              <a:t>”</a:t>
            </a:r>
            <a:r>
              <a:rPr lang="en-US" sz="1800" b="1">
                <a:latin typeface="Courier New" charset="0"/>
                <a:cs typeface="Courier New" charset="0"/>
              </a:rPr>
              <a:t>; s2 is </a:t>
            </a:r>
            <a:r>
              <a:rPr lang="ja-JP" altLang="en-US" sz="1800" b="1"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latin typeface="Courier New" charset="0"/>
                <a:cs typeface="Courier New" charset="0"/>
              </a:rPr>
              <a:t> birthday</a:t>
            </a:r>
            <a:r>
              <a:rPr lang="ja-JP" altLang="en-US" sz="1800" b="1">
                <a:latin typeface="Courier New" charset="0"/>
                <a:cs typeface="Courier New" charset="0"/>
              </a:rPr>
              <a:t>”</a:t>
            </a:r>
            <a:r>
              <a:rPr lang="en-US" sz="1800" b="1">
                <a:latin typeface="Courier New" charset="0"/>
                <a:cs typeface="Courier New" charset="0"/>
              </a:rPr>
              <a:t>; s3 is </a:t>
            </a:r>
            <a:r>
              <a:rPr lang="ja-JP" altLang="en-US" sz="1800" b="1">
                <a:latin typeface="Courier New" charset="0"/>
                <a:cs typeface="Courier New" charset="0"/>
              </a:rPr>
              <a:t>“”</a:t>
            </a: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The results of comparing s1 and s2: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== s1 yields false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!= s1 yields true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&gt; s1 yields false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&lt; s1 yields true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&gt;= s1 yields false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&lt;= s1 yields true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string member function empty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</a:t>
            </a:r>
            <a:r>
              <a:rPr lang="en-US" sz="32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nTesting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s3.empty():"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 s3.empty() 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"s3 is empty; assigning s1 to s3;"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s3 = s1;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assign s1 to s3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"s3 is \""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s3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"\"";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if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test overloaded string concatenation operator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"\n\ns1 += s2 yields s1 =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";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s1 += s2;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overloaded concatenation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s1;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test concatenation operator with C-style string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"\n\ns1 += \" to you\" yields"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s1 +=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 to you";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"s1 = 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s1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"\n\n";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6B93F8-EB37-49FF-85D0-CE2FC2D1CBF9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CC711-6F02-0B42-A12E-8FD8B8DA4210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1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EC28E2-4989-4CE8-A809-68624ABBEA2D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4C6821-4A79-3F4F-B247-46DA38F7448F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229600" cy="2695575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sz="1800" b="1">
                <a:solidFill>
                  <a:srgbClr val="FF0000"/>
                </a:solidFill>
                <a:latin typeface="Arial" charset="0"/>
                <a:cs typeface="Arial" charset="0"/>
              </a:rPr>
              <a:t>Output from previous slide: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Testing s3.empty():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s3 is empty; assigning s1 to s3;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s3 is </a:t>
            </a:r>
            <a:r>
              <a:rPr lang="ja-JP" altLang="en-US" sz="1800" b="1"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latin typeface="Courier New" charset="0"/>
                <a:cs typeface="Courier New" charset="0"/>
              </a:rPr>
              <a:t>happy</a:t>
            </a:r>
            <a:r>
              <a:rPr lang="ja-JP" altLang="en-US" sz="1800" b="1">
                <a:latin typeface="Courier New" charset="0"/>
                <a:cs typeface="Courier New" charset="0"/>
              </a:rPr>
              <a:t>”</a:t>
            </a: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+= s2 yields s1 = happy birthday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+= </a:t>
            </a:r>
            <a:r>
              <a:rPr lang="ja-JP" altLang="en-US" sz="1800" b="1"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latin typeface="Courier New" charset="0"/>
                <a:cs typeface="Courier New" charset="0"/>
              </a:rPr>
              <a:t> to you</a:t>
            </a:r>
            <a:r>
              <a:rPr lang="ja-JP" altLang="en-US" sz="1800" b="1">
                <a:latin typeface="Courier New" charset="0"/>
                <a:cs typeface="Courier New" charset="0"/>
              </a:rPr>
              <a:t>”</a:t>
            </a:r>
            <a:r>
              <a:rPr lang="en-US" sz="1800" b="1">
                <a:latin typeface="Courier New" charset="0"/>
                <a:cs typeface="Courier New" charset="0"/>
              </a:rPr>
              <a:t> yields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= happy birthday to you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9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string member function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substr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"The substring of s1 starting at location 0 for\n"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"14 characters, s1.substr(0, 14), is:\n"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s1.substr( 0, 14 )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"\n\n";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substr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"to-end-of-string" option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"The substring of s1 starting at\n"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"location 15, s1.substr(15), is:\n"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s1.substr( 15 ) &lt;&lt; </a:t>
            </a:r>
            <a:r>
              <a:rPr lang="en-US" sz="32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using subscript operator to create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lvalue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s1[ 0 ] =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'H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';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s1[ 6 ] =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'B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';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"\ns1 after s1[0] = 'H' and s1[6] = 'B' is: 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s1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"\n\n";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subscript out of range with string member function "at"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"Attempt to assign 'd' to s1.at( 30 ) yields:"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s1.at( 30 ) =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'd'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ERROR: subscript out of range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main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1F5A8A-88CA-4CFF-83C0-DB4527F72AC3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D86769-34FD-3849-9A60-7D92BD51B0A0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7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C2FDE9-AACE-4CAA-9556-240981235E71}" type="datetime1">
              <a:rPr lang="en-US" smtClean="0">
                <a:latin typeface="Garamond" charset="0"/>
              </a:rPr>
              <a:t>9/8/2019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556521-52AF-6647-B603-0FF477F21F2F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76200" y="1143000"/>
            <a:ext cx="8991600" cy="4691063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sz="1800" b="1">
                <a:solidFill>
                  <a:srgbClr val="FF0000"/>
                </a:solidFill>
                <a:latin typeface="Arial" charset="0"/>
                <a:cs typeface="Arial" charset="0"/>
              </a:rPr>
              <a:t>Output from previous slide: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The substring of s1 starting at location 0 for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14 characters, s1.substr(0, 14), is: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happy birthday</a:t>
            </a: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The substring of s1 starting at 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location 15, s1.substr(15), is: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to you</a:t>
            </a: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after s1[0] = </a:t>
            </a:r>
            <a:r>
              <a:rPr lang="ja-JP" altLang="en-US" sz="1800" b="1">
                <a:latin typeface="Courier New" charset="0"/>
                <a:cs typeface="Courier New" charset="0"/>
              </a:rPr>
              <a:t>‘</a:t>
            </a:r>
            <a:r>
              <a:rPr lang="en-US" sz="1800" b="1">
                <a:latin typeface="Courier New" charset="0"/>
                <a:cs typeface="Courier New" charset="0"/>
              </a:rPr>
              <a:t>H</a:t>
            </a:r>
            <a:r>
              <a:rPr lang="ja-JP" altLang="en-US" sz="1800" b="1">
                <a:latin typeface="Courier New" charset="0"/>
                <a:cs typeface="Courier New" charset="0"/>
              </a:rPr>
              <a:t>’</a:t>
            </a:r>
            <a:r>
              <a:rPr lang="en-US" sz="1800" b="1">
                <a:latin typeface="Courier New" charset="0"/>
                <a:cs typeface="Courier New" charset="0"/>
              </a:rPr>
              <a:t> and s1[6] = </a:t>
            </a:r>
            <a:r>
              <a:rPr lang="ja-JP" altLang="en-US" sz="1800" b="1">
                <a:latin typeface="Courier New" charset="0"/>
                <a:cs typeface="Courier New" charset="0"/>
              </a:rPr>
              <a:t>‘</a:t>
            </a:r>
            <a:r>
              <a:rPr lang="en-US" sz="1800" b="1">
                <a:latin typeface="Courier New" charset="0"/>
                <a:cs typeface="Courier New" charset="0"/>
              </a:rPr>
              <a:t>B</a:t>
            </a:r>
            <a:r>
              <a:rPr lang="ja-JP" altLang="en-US" sz="1800" b="1">
                <a:latin typeface="Courier New" charset="0"/>
                <a:cs typeface="Courier New" charset="0"/>
              </a:rPr>
              <a:t>’</a:t>
            </a:r>
            <a:r>
              <a:rPr lang="en-US" sz="1800" b="1">
                <a:latin typeface="Courier New" charset="0"/>
                <a:cs typeface="Courier New" charset="0"/>
              </a:rPr>
              <a:t> is: Happy Birthday to you</a:t>
            </a: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Attempt to assign </a:t>
            </a:r>
            <a:r>
              <a:rPr lang="ja-JP" altLang="en-US" sz="1800" b="1">
                <a:latin typeface="Courier New" charset="0"/>
                <a:cs typeface="Courier New" charset="0"/>
              </a:rPr>
              <a:t>‘</a:t>
            </a:r>
            <a:r>
              <a:rPr lang="en-US" sz="1800" b="1">
                <a:latin typeface="Courier New" charset="0"/>
                <a:cs typeface="Courier New" charset="0"/>
              </a:rPr>
              <a:t>d</a:t>
            </a:r>
            <a:r>
              <a:rPr lang="ja-JP" altLang="en-US" sz="1800" b="1">
                <a:latin typeface="Courier New" charset="0"/>
                <a:cs typeface="Courier New" charset="0"/>
              </a:rPr>
              <a:t>’</a:t>
            </a:r>
            <a:r>
              <a:rPr lang="en-US" sz="1800" b="1">
                <a:latin typeface="Courier New" charset="0"/>
                <a:cs typeface="Courier New" charset="0"/>
              </a:rPr>
              <a:t> to s1.at(30) yields</a:t>
            </a: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abnormal program completion</a:t>
            </a:r>
          </a:p>
        </p:txBody>
      </p:sp>
    </p:spTree>
    <p:extLst>
      <p:ext uri="{BB962C8B-B14F-4D97-AF65-F5344CB8AC3E}">
        <p14:creationId xmlns:p14="http://schemas.microsoft.com/office/powerpoint/2010/main" val="1840911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Next topic(s)</a:t>
            </a:r>
          </a:p>
          <a:p>
            <a:pPr lvl="1"/>
            <a:r>
              <a:rPr lang="en-US" dirty="0"/>
              <a:t>Algorithmic complexity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Textbook activities for Chapters 1-4 due Monday, 9/16</a:t>
            </a:r>
          </a:p>
          <a:p>
            <a:pPr lvl="2"/>
            <a:r>
              <a:rPr lang="en-US" dirty="0"/>
              <a:t>Primarily “review” that allows you to work on C++ syntax</a:t>
            </a:r>
          </a:p>
          <a:p>
            <a:pPr lvl="2"/>
            <a:r>
              <a:rPr lang="en-US" dirty="0"/>
              <a:t>Remember to follow Blackboard link to complete activities</a:t>
            </a:r>
          </a:p>
          <a:p>
            <a:pPr lvl="2"/>
            <a:r>
              <a:rPr lang="en-US" dirty="0"/>
              <a:t>No late submissions for text activities</a:t>
            </a:r>
          </a:p>
          <a:p>
            <a:pPr lvl="1"/>
            <a:r>
              <a:rPr lang="en-US" dirty="0"/>
              <a:t>Program 1 to be posted; due Friday, 9/20</a:t>
            </a:r>
          </a:p>
          <a:p>
            <a:pPr lvl="2"/>
            <a:r>
              <a:rPr lang="en-US" dirty="0"/>
              <a:t>Collection of four short programs</a:t>
            </a:r>
          </a:p>
          <a:p>
            <a:pPr lvl="2"/>
            <a:r>
              <a:rPr lang="en-US" dirty="0"/>
              <a:t>Covers basic C++ syntax; other material from early lectures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8566D26-CFF7-4E57-BA7F-9A336F926CF5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Textbook activities for Chapters 1-4 due Monday, 9/16</a:t>
            </a:r>
          </a:p>
          <a:p>
            <a:pPr lvl="2"/>
            <a:r>
              <a:rPr lang="en-US" dirty="0"/>
              <a:t>Primarily “review” that allows you to work on C++ syntax</a:t>
            </a:r>
          </a:p>
          <a:p>
            <a:pPr lvl="2"/>
            <a:r>
              <a:rPr lang="en-US" dirty="0"/>
              <a:t>Remember to follow Blackboard link to complete activities</a:t>
            </a:r>
          </a:p>
          <a:p>
            <a:pPr lvl="2"/>
            <a:r>
              <a:rPr lang="en-US" dirty="0"/>
              <a:t>No late submissions for text activities</a:t>
            </a:r>
          </a:p>
          <a:p>
            <a:pPr lvl="1"/>
            <a:r>
              <a:rPr lang="en-US" dirty="0"/>
              <a:t>Program 1 to be posted; due Friday, 9/20</a:t>
            </a:r>
          </a:p>
          <a:p>
            <a:pPr lvl="2"/>
            <a:r>
              <a:rPr lang="en-US" dirty="0"/>
              <a:t>Collection of four short programs</a:t>
            </a:r>
          </a:p>
          <a:p>
            <a:pPr lvl="2"/>
            <a:r>
              <a:rPr lang="en-US" dirty="0"/>
              <a:t>Covers basic C++ syntax; other material from early lectures</a:t>
            </a:r>
          </a:p>
          <a:p>
            <a:pPr lvl="2"/>
            <a:endParaRPr lang="en-US" dirty="0"/>
          </a:p>
          <a:p>
            <a:r>
              <a:rPr lang="en-US" dirty="0"/>
              <a:t>This lecture (will cover next 2-3 classes)</a:t>
            </a:r>
          </a:p>
          <a:p>
            <a:pPr lvl="1"/>
            <a:r>
              <a:rPr lang="en-US" dirty="0"/>
              <a:t>Functions in C++</a:t>
            </a:r>
          </a:p>
          <a:p>
            <a:pPr lvl="2"/>
            <a:r>
              <a:rPr lang="en-US" dirty="0"/>
              <a:t>Declarations</a:t>
            </a:r>
          </a:p>
          <a:p>
            <a:pPr lvl="2"/>
            <a:r>
              <a:rPr lang="en-US" dirty="0"/>
              <a:t>Argument passing: by value, by address, and by reference</a:t>
            </a:r>
          </a:p>
          <a:p>
            <a:pPr lvl="1"/>
            <a:r>
              <a:rPr lang="en-US" dirty="0"/>
              <a:t>Strings in 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E6DCAC-29FF-4650-8E28-98143169DCEF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en-US"/>
              <a:t>Data Structures: Lec. 3 &amp;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to break programs into smaller pieces</a:t>
            </a:r>
          </a:p>
          <a:p>
            <a:pPr lvl="1"/>
            <a:r>
              <a:rPr lang="en-US" dirty="0"/>
              <a:t>Useful when code sequences repeated</a:t>
            </a:r>
          </a:p>
          <a:p>
            <a:r>
              <a:rPr lang="en-US" dirty="0"/>
              <a:t>Functions have:</a:t>
            </a:r>
          </a:p>
          <a:p>
            <a:pPr lvl="1"/>
            <a:r>
              <a:rPr lang="en-US" dirty="0"/>
              <a:t>An optional</a:t>
            </a:r>
            <a:r>
              <a:rPr lang="en-US" dirty="0">
                <a:solidFill>
                  <a:srgbClr val="0000FF"/>
                </a:solidFill>
              </a:rPr>
              <a:t> return value</a:t>
            </a:r>
          </a:p>
          <a:p>
            <a:pPr lvl="1"/>
            <a:r>
              <a:rPr lang="en-US" dirty="0"/>
              <a:t>A name</a:t>
            </a:r>
          </a:p>
          <a:p>
            <a:pPr lvl="1"/>
            <a:r>
              <a:rPr lang="en-US" dirty="0"/>
              <a:t>Optional </a:t>
            </a:r>
            <a:r>
              <a:rPr lang="en-US" dirty="0">
                <a:solidFill>
                  <a:srgbClr val="0000FF"/>
                </a:solidFill>
              </a:rPr>
              <a:t>arguments</a:t>
            </a:r>
          </a:p>
          <a:p>
            <a:r>
              <a:rPr lang="en-US" dirty="0"/>
              <a:t>Must be </a:t>
            </a:r>
            <a:r>
              <a:rPr lang="en-US" dirty="0">
                <a:solidFill>
                  <a:srgbClr val="0000FF"/>
                </a:solidFill>
              </a:rPr>
              <a:t>prototyped</a:t>
            </a:r>
            <a:r>
              <a:rPr lang="en-US" dirty="0"/>
              <a:t> or written completely prior to use</a:t>
            </a:r>
          </a:p>
          <a:p>
            <a:r>
              <a:rPr lang="en-US" dirty="0"/>
              <a:t>C++ supports three forms of argument passing</a:t>
            </a:r>
          </a:p>
          <a:p>
            <a:pPr lvl="1"/>
            <a:r>
              <a:rPr lang="en-US" dirty="0"/>
              <a:t>Pass by value </a:t>
            </a:r>
            <a:r>
              <a:rPr lang="en-US" i="1" dirty="0"/>
              <a:t>(also supported in C)</a:t>
            </a:r>
            <a:endParaRPr lang="en-US" dirty="0"/>
          </a:p>
          <a:p>
            <a:pPr lvl="1"/>
            <a:r>
              <a:rPr lang="en-US" dirty="0"/>
              <a:t>Pass by address </a:t>
            </a:r>
            <a:r>
              <a:rPr lang="en-US" i="1" dirty="0"/>
              <a:t>(also supported in C)</a:t>
            </a:r>
            <a:endParaRPr lang="en-US" dirty="0"/>
          </a:p>
          <a:p>
            <a:pPr lvl="1"/>
            <a:r>
              <a:rPr lang="en-US" dirty="0"/>
              <a:t>Pass by reference</a:t>
            </a:r>
          </a:p>
          <a:p>
            <a:endParaRPr lang="en-US" dirty="0"/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7A4D3D-BC07-464B-8C58-3DB9D29CF3EA}" type="datetime1">
              <a:rPr lang="en-US" sz="1200" smtClean="0">
                <a:latin typeface="Garamond"/>
              </a:rPr>
              <a:t>9/8/2019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644713-1B7A-A34D-A2F7-836F0E143166}" type="slidenum">
              <a:rPr lang="en-US" sz="1200" smtClean="0">
                <a:latin typeface="Garamond"/>
                <a:cs typeface="Garamond"/>
              </a:rPr>
              <a:pPr/>
              <a:t>3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4137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 examples below are function </a:t>
            </a:r>
            <a:r>
              <a:rPr lang="en-US" dirty="0">
                <a:solidFill>
                  <a:srgbClr val="0000FF"/>
                </a:solidFill>
              </a:rPr>
              <a:t>prototypes</a:t>
            </a:r>
          </a:p>
          <a:p>
            <a:pPr lvl="1"/>
            <a:r>
              <a:rPr lang="en-US" dirty="0"/>
              <a:t>Contain information about how to call function</a:t>
            </a:r>
          </a:p>
          <a:p>
            <a:pPr lvl="2"/>
            <a:r>
              <a:rPr lang="en-US" dirty="0"/>
              <a:t>Return type, name, and argument list </a:t>
            </a:r>
          </a:p>
          <a:p>
            <a:pPr lvl="2"/>
            <a:r>
              <a:rPr lang="en-US" dirty="0"/>
              <a:t>Only </a:t>
            </a:r>
            <a:r>
              <a:rPr lang="en-US" dirty="0" err="1"/>
              <a:t>arg</a:t>
            </a:r>
            <a:r>
              <a:rPr lang="en-US" dirty="0"/>
              <a:t> types required, but good practice to list names</a:t>
            </a:r>
          </a:p>
          <a:p>
            <a:pPr lvl="1"/>
            <a:r>
              <a:rPr lang="en-US" dirty="0"/>
              <a:t>No details on operation of function (</a:t>
            </a:r>
            <a:r>
              <a:rPr lang="en-US" dirty="0">
                <a:solidFill>
                  <a:srgbClr val="0000FF"/>
                </a:solidFill>
              </a:rPr>
              <a:t>definition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f1();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double f2(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y);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f3(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*p2);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f4(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&amp;r2);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What’s the </a:t>
            </a:r>
            <a:r>
              <a:rPr lang="en-US" dirty="0">
                <a:latin typeface="Courier New"/>
                <a:cs typeface="Courier New"/>
              </a:rPr>
              <a:t>*</a:t>
            </a:r>
            <a:r>
              <a:rPr lang="en-US" dirty="0">
                <a:latin typeface="Arial"/>
                <a:cs typeface="Arial"/>
              </a:rPr>
              <a:t> in </a:t>
            </a:r>
            <a:r>
              <a:rPr lang="en-US" dirty="0">
                <a:latin typeface="Courier New"/>
                <a:cs typeface="Courier New"/>
              </a:rPr>
              <a:t>f3()</a:t>
            </a:r>
            <a:r>
              <a:rPr lang="en-US" dirty="0">
                <a:latin typeface="Arial"/>
                <a:cs typeface="Arial"/>
              </a:rPr>
              <a:t>?</a:t>
            </a:r>
          </a:p>
          <a:p>
            <a:pPr lvl="1"/>
            <a:r>
              <a:rPr lang="en-US" dirty="0">
                <a:latin typeface="Arial"/>
                <a:cs typeface="Arial"/>
              </a:rPr>
              <a:t>Argument is passed by address</a:t>
            </a:r>
          </a:p>
          <a:p>
            <a:r>
              <a:rPr lang="en-US" dirty="0">
                <a:latin typeface="Arial"/>
                <a:cs typeface="Arial"/>
              </a:rPr>
              <a:t>What’s the </a:t>
            </a:r>
            <a:r>
              <a:rPr lang="en-US" dirty="0">
                <a:latin typeface="Courier New"/>
                <a:cs typeface="Courier New"/>
              </a:rPr>
              <a:t>&amp;</a:t>
            </a:r>
            <a:r>
              <a:rPr lang="en-US" dirty="0">
                <a:latin typeface="Arial"/>
                <a:cs typeface="Arial"/>
              </a:rPr>
              <a:t> in </a:t>
            </a:r>
            <a:r>
              <a:rPr lang="en-US" dirty="0">
                <a:latin typeface="Courier New"/>
                <a:cs typeface="Courier New"/>
              </a:rPr>
              <a:t>f4()</a:t>
            </a:r>
            <a:r>
              <a:rPr lang="en-US" dirty="0">
                <a:latin typeface="Arial"/>
                <a:cs typeface="Arial"/>
              </a:rPr>
              <a:t>?</a:t>
            </a:r>
          </a:p>
          <a:p>
            <a:pPr lvl="1"/>
            <a:r>
              <a:rPr lang="en-US" dirty="0">
                <a:latin typeface="Arial"/>
                <a:cs typeface="Arial"/>
              </a:rPr>
              <a:t>Argument is passed by reference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332-7D22-48EE-A6E6-9D0A4FF78313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pointers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 dirty="0">
                <a:latin typeface="Arial" charset="0"/>
              </a:rPr>
              <a:t> address of a variable</a:t>
            </a:r>
          </a:p>
          <a:p>
            <a:pPr lvl="1"/>
            <a:r>
              <a:rPr lang="en-US" dirty="0">
                <a:latin typeface="Arial" charset="0"/>
              </a:rPr>
              <a:t>Can get address of existing object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 dirty="0">
                <a:latin typeface="Arial" charset="0"/>
              </a:rPr>
              <a:t>Can get value of existing pointer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 dirty="0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 dirty="0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 dirty="0">
                <a:latin typeface="Courier New" charset="0"/>
                <a:cs typeface="Courier New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 dirty="0">
                <a:latin typeface="Arial" charset="0"/>
              </a:rPr>
              <a:t> 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Use pointers as function arguments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pass by address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DB11B6-2DF2-4CAC-9993-3149D5305795}" type="datetime1">
              <a:rPr lang="en-US" sz="1200" smtClean="0">
                <a:latin typeface="Garamond" charset="0"/>
              </a:rPr>
              <a:t>9/8/2019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9CA720-62F7-2346-83AB-8FE9F299E4B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3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Pointer(s) as function argument(s)</a:t>
            </a:r>
          </a:p>
          <a:p>
            <a:pPr lvl="1"/>
            <a:r>
              <a:rPr lang="en-US" dirty="0">
                <a:latin typeface="Arial"/>
                <a:cs typeface="Arial"/>
              </a:rPr>
              <a:t>Ex.: </a:t>
            </a:r>
            <a:r>
              <a:rPr lang="en-US" dirty="0">
                <a:latin typeface="Courier New"/>
                <a:cs typeface="Courier New"/>
              </a:rPr>
              <a:t>p1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urier New"/>
                <a:cs typeface="Courier New"/>
              </a:rPr>
              <a:t>p2</a:t>
            </a:r>
            <a:r>
              <a:rPr lang="en-US" dirty="0">
                <a:latin typeface="Arial"/>
                <a:cs typeface="Arial"/>
              </a:rPr>
              <a:t> in: </a:t>
            </a:r>
            <a:r>
              <a:rPr lang="en-US" dirty="0">
                <a:latin typeface="Courier New"/>
                <a:cs typeface="Courier New"/>
              </a:rPr>
              <a:t>void f3(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*p2);</a:t>
            </a:r>
          </a:p>
          <a:p>
            <a:r>
              <a:rPr lang="en-US" dirty="0"/>
              <a:t>Function can modify contents of data at address</a:t>
            </a:r>
          </a:p>
          <a:p>
            <a:pPr lvl="1"/>
            <a:r>
              <a:rPr lang="en-US" dirty="0"/>
              <a:t>Example: say </a:t>
            </a:r>
            <a:r>
              <a:rPr lang="en-US" dirty="0">
                <a:latin typeface="Courier New"/>
                <a:cs typeface="Courier New"/>
              </a:rPr>
              <a:t>f3()</a:t>
            </a:r>
            <a:r>
              <a:rPr lang="en-US" dirty="0"/>
              <a:t> is swap routine: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void f3(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*p2)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temp = *p1;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*p1 = *p2;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*p2 = temp;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Arial"/>
                <a:cs typeface="Arial"/>
              </a:rPr>
              <a:t>Function call requires passing pointers: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v1 = 32;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v2 = 20;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f3(&amp;v1, &amp;v2);		// v1 = 20, v2 = 32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		//  after f3 is done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8EE2-8825-4937-B3B1-881884E39964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 (C++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Similar to pass by address—gives function ability to modify contents of arguments</a:t>
            </a:r>
          </a:p>
          <a:p>
            <a:r>
              <a:rPr lang="en-US" dirty="0"/>
              <a:t>References are </a:t>
            </a:r>
            <a:r>
              <a:rPr lang="en-US" dirty="0">
                <a:solidFill>
                  <a:srgbClr val="0000FF"/>
                </a:solidFill>
              </a:rPr>
              <a:t>aliases</a:t>
            </a:r>
            <a:r>
              <a:rPr lang="en-US" dirty="0"/>
              <a:t> of arguments</a:t>
            </a:r>
          </a:p>
          <a:p>
            <a:pPr lvl="1"/>
            <a:r>
              <a:rPr lang="en-US" dirty="0"/>
              <a:t>Can refer to argument by name—no need for extra operators</a:t>
            </a:r>
          </a:p>
          <a:p>
            <a:pPr lvl="1"/>
            <a:r>
              <a:rPr lang="en-US" dirty="0"/>
              <a:t>Not as obvious function can modify arguments</a:t>
            </a:r>
          </a:p>
          <a:p>
            <a:r>
              <a:rPr lang="en-US" dirty="0"/>
              <a:t>Example: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void f4(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&amp;r2)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temp = r1;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r1 = r2;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r2 = temp;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cs typeface="Arial"/>
              </a:rPr>
              <a:t>Function call requires passing pointers: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v1 = 32;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v2 = 20;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f4(v1, v2);		// v1 = 20, v2 = 32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		//  after f4 is done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3F6-76CA-43F9-81DE-97EF9F816A15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6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&lt;</a:t>
            </a:r>
            <a:r>
              <a:rPr lang="en-US" b="1" dirty="0" err="1">
                <a:solidFill>
                  <a:srgbClr val="C41A16"/>
                </a:solidFill>
                <a:latin typeface="Courier New"/>
                <a:cs typeface="Courier New"/>
              </a:rPr>
              <a:t>iostream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&gt;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namespace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f1(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f2(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f3(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 =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bar = 57;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hu-HU" b="1" dirty="0">
                <a:solidFill>
                  <a:srgbClr val="000000"/>
                </a:solidFill>
                <a:latin typeface="Courier New"/>
                <a:cs typeface="Courier New"/>
              </a:rPr>
              <a:t>	baz = </a:t>
            </a:r>
            <a:r>
              <a:rPr lang="hu-HU" b="1" dirty="0">
                <a:solidFill>
                  <a:srgbClr val="26474B"/>
                </a:solidFill>
                <a:latin typeface="Courier New"/>
                <a:cs typeface="Courier New"/>
              </a:rPr>
              <a:t>f1</a:t>
            </a:r>
            <a:r>
              <a:rPr lang="hu-HU" b="1" dirty="0">
                <a:solidFill>
                  <a:srgbClr val="000000"/>
                </a:solidFill>
                <a:latin typeface="Courier New"/>
                <a:cs typeface="Courier New"/>
              </a:rPr>
              <a:t>(foo, 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f1(),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" </a:t>
            </a: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&lt;&lt; bar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tr-TR" b="1" dirty="0">
                <a:solidFill>
                  <a:srgbClr val="C41A16"/>
                </a:solidFill>
                <a:latin typeface="Courier New"/>
                <a:cs typeface="Courier New"/>
              </a:rPr>
              <a:t>", baz = "</a:t>
            </a: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 &lt;&lt; baz &lt;&lt; </a:t>
            </a:r>
            <a:r>
              <a:rPr lang="tr-TR" b="1" dirty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26474B"/>
                </a:solidFill>
                <a:latin typeface="Courier New"/>
                <a:cs typeface="Courier New"/>
              </a:rPr>
              <a:t>f2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, &amp;bar);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f2(),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"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 bar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26474B"/>
                </a:solidFill>
                <a:latin typeface="Courier New"/>
                <a:cs typeface="Courier New"/>
              </a:rPr>
              <a:t>f3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, 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f3(),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"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 bar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pPr marL="0" indent="0">
              <a:buNone/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419600" cy="4987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f1(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is-I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(v1 + v2) / 2.0;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is-I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f2(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(*ptr1 &gt; 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*ptr2 -= 3;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(*ptr1)--;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f3(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(ref1 == 5 &amp;&amp; ref2 &gt;= 45)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ref1++;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ref2--;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(ref1 == 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ref1--;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ref2++;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b="1" dirty="0" err="1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	ref1 = ref2 - 10;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	ref2 = ref1 + 10;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1AC6-66F3-41F9-B34D-968741319916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f1(), foo = 10, bar = 57, </a:t>
            </a:r>
            <a:r>
              <a:rPr lang="en-US" sz="2400" b="1" dirty="0" err="1">
                <a:latin typeface="Courier New"/>
                <a:cs typeface="Courier New"/>
              </a:rPr>
              <a:t>baz</a:t>
            </a:r>
            <a:r>
              <a:rPr lang="en-US" sz="2400" b="1" dirty="0">
                <a:latin typeface="Courier New"/>
                <a:cs typeface="Courier New"/>
              </a:rPr>
              <a:t> = 33.5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f2(), foo = 5, bar = 42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f3(), foo = 4, bar = 43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9818-BE8B-4029-BA9C-C6C50B5B9824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Data Structures: Lec. 3 &amp; 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903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9804</TotalTime>
  <Words>1849</Words>
  <Application>Microsoft Office PowerPoint</Application>
  <PresentationFormat>On-screen Show (4:3)</PresentationFormat>
  <Paragraphs>353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Garamond</vt:lpstr>
      <vt:lpstr>Lucida Console</vt:lpstr>
      <vt:lpstr>Wingdings</vt:lpstr>
      <vt:lpstr>Edge</vt:lpstr>
      <vt:lpstr>EECE.3220 Data Structures</vt:lpstr>
      <vt:lpstr>Lecture outline</vt:lpstr>
      <vt:lpstr>Functions</vt:lpstr>
      <vt:lpstr>Function examples</vt:lpstr>
      <vt:lpstr>Review: pointers</vt:lpstr>
      <vt:lpstr>Pass by address</vt:lpstr>
      <vt:lpstr>Pass by reference (C++ only)</vt:lpstr>
      <vt:lpstr>Function example</vt:lpstr>
      <vt:lpstr>Example output</vt:lpstr>
      <vt:lpstr>Standard Library Class string</vt:lpstr>
      <vt:lpstr>Standard Library Class string (Cont.)</vt:lpstr>
      <vt:lpstr>Standard Library Class string (Cont.)</vt:lpstr>
      <vt:lpstr>Example: Strings &amp; functions</vt:lpstr>
      <vt:lpstr>Example (cont.)</vt:lpstr>
      <vt:lpstr>Example (cont.)</vt:lpstr>
      <vt:lpstr>Example (cont.)</vt:lpstr>
      <vt:lpstr>Example (cont.)</vt:lpstr>
      <vt:lpstr>Example (cont.)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2148</cp:revision>
  <dcterms:created xsi:type="dcterms:W3CDTF">2006-04-03T05:03:01Z</dcterms:created>
  <dcterms:modified xsi:type="dcterms:W3CDTF">2019-09-09T02:58:05Z</dcterms:modified>
</cp:coreProperties>
</file>