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19" r:id="rId4"/>
    <p:sldId id="520" r:id="rId5"/>
    <p:sldId id="521" r:id="rId6"/>
    <p:sldId id="522" r:id="rId7"/>
    <p:sldId id="523" r:id="rId8"/>
    <p:sldId id="524" r:id="rId9"/>
    <p:sldId id="510" r:id="rId10"/>
    <p:sldId id="511" r:id="rId11"/>
    <p:sldId id="517" r:id="rId12"/>
    <p:sldId id="518" r:id="rId13"/>
    <p:sldId id="525" r:id="rId14"/>
    <p:sldId id="526" r:id="rId15"/>
    <p:sldId id="512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330AF-93F7-A14A-A58E-00E3FEE5AE02}" type="datetime1">
              <a:rPr lang="en-US" smtClean="0"/>
              <a:t>5/2/18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C8061-5DCA-6642-936F-32AA2C3D8BAF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A568A-ADE5-734F-B8AE-7D5B819947F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55116-0C5C-AA40-BAE2-A58B599A6453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2072D-6B82-B74F-B087-613DD366E056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3347-B29E-DF4C-917C-41FC18FEDE5E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8122A-E503-5047-983C-88F4C8328018}" type="datetime1">
              <a:rPr lang="en-US" smtClean="0"/>
              <a:t>5/2/18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74192-8F0C-8742-B2D2-C66B495078F1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D6FA7-EA3B-4D47-87A4-639CFB3990CB}" type="datetime1">
              <a:rPr lang="en-US" smtClean="0"/>
              <a:t>5/2/18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524E6-33DB-4E4D-85AF-327264FE3E6D}" type="datetime1">
              <a:rPr lang="en-US" smtClean="0"/>
              <a:t>5/2/18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D209-D9B7-3F49-87A1-370CAFAB1DD8}" type="datetime1">
              <a:rPr lang="en-US" smtClean="0"/>
              <a:t>5/2/18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263D1-8F4D-A04D-930A-6F1407C0E2F9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BAADB-F755-CB40-96CD-5CF18F9479DD}" type="datetime1">
              <a:rPr lang="en-US" smtClean="0"/>
              <a:t>5/2/18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8569895-F664-6644-8295-9B943122A3FF}" type="datetime1">
              <a:rPr lang="en-US" smtClean="0"/>
              <a:t>5/2/18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B5F3C-D7DC-564B-A7BC-0D16E7039C3A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67019D-07E3-0442-98E6-26E9F5CA9BCC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6E52EF-532F-CC49-AF34-5FFAA95F94EC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2</a:t>
            </a:r>
          </a:p>
          <a:p>
            <a:r>
              <a:rPr lang="en-US" dirty="0">
                <a:latin typeface="Arial" charset="0"/>
              </a:rPr>
              <a:t>Common operations</a:t>
            </a:r>
          </a:p>
          <a:p>
            <a:pPr lvl="1"/>
            <a:r>
              <a:rPr lang="en-US" dirty="0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 dirty="0">
                <a:latin typeface="Arial" charset="0"/>
              </a:rPr>
              <a:t>Setting/clearing/flipping multiple bits</a:t>
            </a:r>
          </a:p>
          <a:p>
            <a:pPr lvl="1"/>
            <a:r>
              <a:rPr lang="en-US" dirty="0">
                <a:latin typeface="Arial" charset="0"/>
              </a:rPr>
              <a:t>Extracting </a:t>
            </a:r>
            <a:r>
              <a:rPr lang="en-US" dirty="0" smtClean="0">
                <a:latin typeface="Arial" charset="0"/>
              </a:rPr>
              <a:t>bits</a:t>
            </a:r>
          </a:p>
          <a:p>
            <a:pPr lvl="2"/>
            <a:r>
              <a:rPr lang="en-US" dirty="0" smtClean="0">
                <a:latin typeface="Arial" charset="0"/>
              </a:rPr>
              <a:t>i.e.  x = (x &amp; 0x00FFFF00) &gt;&gt; 8;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78A59F-8E6A-4F4B-9152-8B7E80A96FA4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075AE-EA8F-AC42-9F6C-F4AF2F1558B5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EB776-FDE1-D943-B306-2CB70170D8F6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Exam 3 Q &amp; A session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Late/regrade submissions: e-mail Dr. Geiger + TA</a:t>
            </a:r>
          </a:p>
          <a:p>
            <a:pPr lvl="2"/>
            <a:r>
              <a:rPr lang="en-US" dirty="0">
                <a:latin typeface="Arial" charset="0"/>
              </a:rPr>
              <a:t>Program 7 regrades due tomorrow (5/3)</a:t>
            </a:r>
          </a:p>
          <a:p>
            <a:pPr lvl="2"/>
            <a:r>
              <a:rPr lang="en-US" dirty="0">
                <a:latin typeface="Arial" charset="0"/>
              </a:rPr>
              <a:t>Program 8 regrades due Monday (5/7)</a:t>
            </a:r>
          </a:p>
          <a:p>
            <a:pPr lvl="1"/>
            <a:r>
              <a:rPr lang="en-US" dirty="0">
                <a:latin typeface="Arial" charset="0"/>
              </a:rPr>
              <a:t>Program 9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10 (extra credit) due Wednesday, 5/9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file I/O and bitwise operators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Grading will be tougher than typical assignment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5/10, 6:30-9:30 PM in Ball 210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Course evaluation to be posted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2D544283-EED9-B047-B95A-67CA56A295EA}" type="datetime1">
              <a:rPr lang="en-US" sz="1200" smtClean="0"/>
              <a:t>5/2/18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16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</a:t>
            </a:r>
            <a:r>
              <a:rPr lang="en-US" dirty="0" smtClean="0">
                <a:latin typeface="Arial" charset="0"/>
              </a:rPr>
              <a:t>TA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Program 7 regrades due tomorrow (5/3)</a:t>
            </a:r>
          </a:p>
          <a:p>
            <a:pPr lvl="2"/>
            <a:r>
              <a:rPr lang="en-US" dirty="0" smtClean="0">
                <a:latin typeface="Arial" charset="0"/>
              </a:rPr>
              <a:t>Program 8 regrades due Monday (5/7)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9 due today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10 (extra credit)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Wednesday, 5/9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Deals with file I/O and bitwise operators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Up to 4 points of extra credit on your final average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Only one chance to turn in—no resubmissions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Grading will be tougher than typical </a:t>
            </a:r>
            <a:r>
              <a:rPr lang="en-US" dirty="0" smtClean="0">
                <a:latin typeface="Arial" charset="0"/>
              </a:rPr>
              <a:t>assignment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Exam 3: Thursday, 5/10, 6:30-9:30 PM in Ball 210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Course evaluation to be posted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  <a:endParaRPr lang="en-US" dirty="0"/>
          </a:p>
          <a:p>
            <a:pPr lvl="1"/>
            <a:r>
              <a:rPr lang="en-US" dirty="0" smtClean="0"/>
              <a:t>Exam 3 outline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A685CB-E582-1445-865E-548080CBC5B2}" type="datetime1">
              <a:rPr lang="en-US" sz="1200" smtClean="0"/>
              <a:t>5/2/18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Strings + all lectures after Exam 2 (lectures 22, 24-25, 27-34)</a:t>
            </a:r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Code reading, writing, and multiple choice questions</a:t>
            </a:r>
          </a:p>
          <a:p>
            <a:pPr lvl="1"/>
            <a:r>
              <a:rPr lang="en-US" dirty="0" smtClean="0"/>
              <a:t>One 10 point extra credit question at end</a:t>
            </a:r>
          </a:p>
          <a:p>
            <a:pPr lvl="2"/>
            <a:r>
              <a:rPr lang="en-US" dirty="0" smtClean="0"/>
              <a:t>For this exam, you may attempt the extra credit question </a:t>
            </a:r>
            <a:r>
              <a:rPr lang="en-US" u="sng" dirty="0" smtClean="0"/>
              <a:t>even if you haven’t attempted to solve all other problems</a:t>
            </a:r>
            <a:endParaRPr lang="en-US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8D2F36-E1D7-CF46-9BC1-8397F9754B4B}" type="datetime1">
              <a:rPr lang="en-US" sz="1200" smtClean="0">
                <a:latin typeface="Garamond"/>
                <a:cs typeface="Garamond"/>
              </a:rPr>
              <a:t>5/2/18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3 outline (CR = code reading, CW = code writing, MC = multiple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Strings: CR questions on</a:t>
            </a:r>
          </a:p>
          <a:p>
            <a:pPr lvl="1"/>
            <a:r>
              <a:rPr lang="en-US" dirty="0" smtClean="0"/>
              <a:t>String basics</a:t>
            </a:r>
          </a:p>
          <a:p>
            <a:pPr lvl="1"/>
            <a:r>
              <a:rPr lang="en-US" dirty="0" smtClean="0"/>
              <a:t>String functions</a:t>
            </a:r>
          </a:p>
          <a:p>
            <a:r>
              <a:rPr lang="en-US" dirty="0" smtClean="0"/>
              <a:t>Structures: CR/CW questions on</a:t>
            </a:r>
          </a:p>
          <a:p>
            <a:pPr lvl="1"/>
            <a:r>
              <a:rPr lang="en-US" dirty="0" smtClean="0"/>
              <a:t>Basic structure accesses</a:t>
            </a:r>
          </a:p>
          <a:p>
            <a:pPr lvl="2"/>
            <a:r>
              <a:rPr lang="en-US" dirty="0" smtClean="0"/>
              <a:t>Dot operator (i.e., </a:t>
            </a:r>
            <a:r>
              <a:rPr lang="en-US" dirty="0" smtClean="0">
                <a:latin typeface="Courier New"/>
                <a:cs typeface="Courier New"/>
              </a:rPr>
              <a:t>s1.x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Pointer access (i.e., </a:t>
            </a:r>
            <a:r>
              <a:rPr lang="en-US" dirty="0" smtClean="0">
                <a:latin typeface="Courier New"/>
                <a:cs typeface="Courier New"/>
              </a:rPr>
              <a:t>p-&gt;GPA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Arrays of structures</a:t>
            </a:r>
          </a:p>
          <a:p>
            <a:pPr lvl="1"/>
            <a:r>
              <a:rPr lang="en-US" dirty="0" smtClean="0"/>
              <a:t>Nested structures</a:t>
            </a:r>
          </a:p>
          <a:p>
            <a:r>
              <a:rPr lang="en-US" dirty="0" smtClean="0"/>
              <a:t>File input/output: CR/CW questions 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Formatted I/O using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fprintf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Unformatted I/O using </a:t>
            </a:r>
            <a:r>
              <a:rPr lang="en-US" dirty="0" err="1" smtClean="0">
                <a:latin typeface="Courier New"/>
                <a:cs typeface="Courier New"/>
              </a:rPr>
              <a:t>fread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fwrite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Standard I/O streams: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0D57-EDEC-8A42-B42E-5BABC98372F6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Character/line I/O: CR/MC questions 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ungetc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Bitwise operators: CR/MC questions on</a:t>
            </a:r>
          </a:p>
          <a:p>
            <a:pPr lvl="1"/>
            <a:r>
              <a:rPr lang="en-US" dirty="0" smtClean="0"/>
              <a:t>Operator basics</a:t>
            </a:r>
          </a:p>
          <a:p>
            <a:pPr lvl="1"/>
            <a:r>
              <a:rPr lang="en-US" dirty="0" smtClean="0"/>
              <a:t>Set/clear/flip bits</a:t>
            </a:r>
          </a:p>
          <a:p>
            <a:pPr lvl="1"/>
            <a:r>
              <a:rPr lang="en-US" dirty="0" smtClean="0"/>
              <a:t>Extracting bits</a:t>
            </a:r>
          </a:p>
          <a:p>
            <a:r>
              <a:rPr lang="en-US" dirty="0" smtClean="0"/>
              <a:t>Dynamic allocation: MC questions on</a:t>
            </a:r>
          </a:p>
          <a:p>
            <a:pPr lvl="1"/>
            <a:r>
              <a:rPr lang="en-US" dirty="0" smtClean="0"/>
              <a:t>Basic allocation: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free()</a:t>
            </a:r>
          </a:p>
          <a:p>
            <a:r>
              <a:rPr lang="en-US" dirty="0" smtClean="0"/>
              <a:t>Extra credit: may cover any topic above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E8F-765D-ED4A-8BBF-DD30F305977D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1D02B8-CE38-0149-8D39-620844890FDA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</a:t>
            </a:r>
            <a:r>
              <a:rPr lang="en-US" smtClean="0">
                <a:cs typeface="Courier New" pitchFamily="49" charset="0"/>
              </a:rPr>
              <a:t>, &gt;0 </a:t>
            </a:r>
            <a:r>
              <a:rPr lang="en-US" dirty="0" smtClean="0">
                <a:cs typeface="Courier New" pitchFamily="49" charset="0"/>
              </a:rPr>
              <a:t>if s1 &gt; s2</a:t>
            </a:r>
            <a:r>
              <a:rPr lang="en-US" smtClean="0">
                <a:cs typeface="Courier New" pitchFamily="49" charset="0"/>
              </a:rPr>
              <a:t>, &lt;0 </a:t>
            </a:r>
            <a:r>
              <a:rPr lang="en-US" dirty="0" smtClean="0">
                <a:cs typeface="Courier New" pitchFamily="49" charset="0"/>
              </a:rPr>
              <a:t>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1FAAC5-7DC0-FA46-9075-525CDB127849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96D8B-3668-4C49-A7D8-0F292CC7EC62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E9B7D-A661-6D42-A30A-779CB31B0E5B}" type="datetime1">
              <a:rPr lang="en-US" sz="1200" smtClean="0">
                <a:latin typeface="Garamond" charset="0"/>
              </a:rPr>
              <a:t>5/2/18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9469</TotalTime>
  <Words>1029</Words>
  <Application>Microsoft Macintosh PowerPoint</Application>
  <PresentationFormat>On-screen Show (4:3)</PresentationFormat>
  <Paragraphs>252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strings</vt:lpstr>
      <vt:lpstr>Review: String functions</vt:lpstr>
      <vt:lpstr>Review: String functions (cont.)</vt:lpstr>
      <vt:lpstr>Review: Structures</vt:lpstr>
      <vt:lpstr>Review: Nested structures</vt:lpstr>
      <vt:lpstr>Review: File I/O</vt:lpstr>
      <vt:lpstr>Review: character/line input</vt:lpstr>
      <vt:lpstr>Review: bit manipulation</vt:lpstr>
      <vt:lpstr>Review: hexadecimal output</vt:lpstr>
      <vt:lpstr>Review: dynamic memory allocation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1815</cp:revision>
  <dcterms:created xsi:type="dcterms:W3CDTF">2006-04-03T05:03:01Z</dcterms:created>
  <dcterms:modified xsi:type="dcterms:W3CDTF">2018-05-02T11:08:36Z</dcterms:modified>
</cp:coreProperties>
</file>