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1" r:id="rId10"/>
    <p:sldId id="372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24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9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10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13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6/5/17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14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539AA8-88BD-7848-BD63-67D228580FA1}" type="datetime1">
              <a:rPr lang="en-US" smtClean="0"/>
              <a:t>6/5/17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B84EF-0149-7947-8ACF-510ABC728EB1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CDAAE-A467-8149-8D66-B5F433306B4C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A7087-88FC-BB44-B34B-D07B3B781712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CF133-C263-E24C-BB90-4EFB109798C6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0946E-273F-B24C-9B19-81745863F268}" type="datetime1">
              <a:rPr lang="en-US" smtClean="0"/>
              <a:t>6/5/17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63F07-E69C-5A4A-B30E-B7F3D80EFE91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55679-EA61-B944-92ED-E02F46D743A4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7A05A-40D5-6C43-A097-0665F182E1C7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33D22-37CA-EB41-836F-82DC3EAB36AD}" type="datetime1">
              <a:rPr lang="en-US" smtClean="0"/>
              <a:t>6/5/17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1A4AE-DD6B-644A-8789-61A9FA0F4ECF}" type="datetime1">
              <a:rPr lang="en-US" smtClean="0"/>
              <a:t>6/5/17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0DEDB-5716-B54A-A1C2-75A6E4F6BA6D}" type="datetime1">
              <a:rPr lang="en-US" smtClean="0"/>
              <a:t>6/5/17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1ECA8-EAF7-4641-84AB-1E72ECF4376B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A484-A840-5242-A794-2E335A1FF130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E5B3324-A928-4540-8CF3-095A9BCFE135}" type="datetime1">
              <a:rPr lang="en-US" smtClean="0"/>
              <a:t>6/5/17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  <p:sldLayoutId id="214748485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17D254-40D4-ED46-B8E3-CAA73B94C9B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C112C-E4E1-F14A-A069-91B3373AF29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A9311C-F29D-0E47-B5FF-957C282E195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7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5724BD-0773-3E43-B84F-B7CC935EC56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8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C6435F-EB98-6342-BF2D-820EF770FD37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0x1A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1775ED-5FB0-1B48-B908-F2F55BC53673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movf</a:t>
            </a:r>
            <a:r>
              <a:rPr lang="en-US" sz="1900" dirty="0">
                <a:latin typeface="Arial" charset="0"/>
              </a:rPr>
              <a:t>	a,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sublw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 smtClean="0">
                <a:latin typeface="Arial" charset="0"/>
              </a:rPr>
              <a:t>0x1A</a:t>
            </a:r>
            <a:r>
              <a:rPr lang="en-US" sz="1900" dirty="0">
                <a:latin typeface="Arial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</a:t>
            </a:r>
            <a:r>
              <a:rPr lang="en-US" sz="19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0x1A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– a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btfsc</a:t>
            </a:r>
            <a:r>
              <a:rPr lang="en-US" sz="1900" dirty="0">
                <a:latin typeface="Arial" charset="0"/>
              </a:rPr>
              <a:t>	STATUS, Z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L1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L1 if result == 0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	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incf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decf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movwf</a:t>
            </a:r>
            <a:r>
              <a:rPr lang="en-US" sz="1900" dirty="0">
                <a:latin typeface="Arial" charset="0"/>
              </a:rPr>
              <a:t>	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 dirty="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26EE3B-848F-DC49-B001-0AAFB6A5A92F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if (a == </a:t>
            </a:r>
            <a:r>
              <a:rPr lang="en-US" sz="1900" b="1" dirty="0" smtClean="0">
                <a:solidFill>
                  <a:srgbClr val="0000CC"/>
                </a:solidFill>
              </a:rPr>
              <a:t>0x1A)</a:t>
            </a:r>
            <a:endParaRPr lang="en-US" sz="1900" b="1" dirty="0">
              <a:solidFill>
                <a:srgbClr val="0000CC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+ 1</a:t>
            </a:r>
          </a:p>
        </p:txBody>
      </p:sp>
    </p:spTree>
    <p:extLst>
      <p:ext uri="{BB962C8B-B14F-4D97-AF65-F5344CB8AC3E}">
        <p14:creationId xmlns:p14="http://schemas.microsoft.com/office/powerpoint/2010/main" val="407696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08E7EF-59E1-A34E-973F-2AF1A28F538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  <p:extLst>
      <p:ext uri="{BB962C8B-B14F-4D97-AF65-F5344CB8AC3E}">
        <p14:creationId xmlns:p14="http://schemas.microsoft.com/office/powerpoint/2010/main" val="160250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</a:t>
            </a:r>
            <a:r>
              <a:rPr lang="en-US" sz="2800" dirty="0" smtClean="0">
                <a:latin typeface="Arial" charset="0"/>
              </a:rPr>
              <a:t>2 hours and 20 </a:t>
            </a:r>
            <a:r>
              <a:rPr lang="en-US" sz="2800" dirty="0">
                <a:latin typeface="Arial" charset="0"/>
              </a:rPr>
              <a:t>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</a:t>
            </a:r>
            <a:r>
              <a:rPr lang="en-US" sz="2800" smtClean="0">
                <a:latin typeface="Arial" charset="0"/>
              </a:rPr>
              <a:t>lectures 6-10</a:t>
            </a:r>
            <a:endParaRPr lang="en-US" sz="2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Format </a:t>
            </a:r>
            <a:r>
              <a:rPr lang="en-US" sz="2800" dirty="0">
                <a:latin typeface="Arial" charset="0"/>
              </a:rPr>
              <a:t>similar to previous exam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2-3 short problems to solve/code sequences to evaluate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FE68BA-B33E-0445-988F-33AF434094F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47E8CE-77F5-ED46-937E-C4CB3515875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5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due 1:00 PM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6/</a:t>
            </a:r>
            <a:r>
              <a:rPr lang="en-US" dirty="0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</a:t>
            </a:r>
            <a:r>
              <a:rPr lang="en-US" dirty="0" smtClean="0">
                <a:latin typeface="Arial" charset="0"/>
              </a:rPr>
              <a:t>to be provided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PICkits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to be handed out </a:t>
            </a:r>
            <a:r>
              <a:rPr lang="en-US" dirty="0" smtClean="0">
                <a:latin typeface="Arial" charset="0"/>
              </a:rPr>
              <a:t>soon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work in groups </a:t>
            </a:r>
            <a:r>
              <a:rPr lang="en-US" dirty="0" smtClean="0">
                <a:latin typeface="Arial" charset="0"/>
              </a:rPr>
              <a:t>of up to 3 or work solo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Logical </a:t>
            </a:r>
            <a:r>
              <a:rPr lang="en-US" sz="2400" dirty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Program control instructions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67BCB6-D3D5-6A42-88A9-489528AA8EC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61F723-3FAC-EF40-8CA8-AB0F6E5E01E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6716AB-4DA1-0E4C-92BC-9647BF1B043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2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D2CD82-7719-AD4E-98BE-3E96FB7E83CB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86FDA-C173-F741-82F3-CA1BFC0525BA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  <p:extLst>
      <p:ext uri="{BB962C8B-B14F-4D97-AF65-F5344CB8AC3E}">
        <p14:creationId xmlns:p14="http://schemas.microsoft.com/office/powerpoint/2010/main" val="238745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BF1826-A06B-494F-807F-1D22A1D85F93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A7639-51A6-FE47-A7D0-D56BA9B25446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31E34-1D93-8545-97F3-B6A81448F503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D25291-A17E-A341-A982-C5D2FB1904EF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28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DD084-EAC2-3747-9400-ED423743AB9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C7A7E-F0B0-AF43-8490-2B655079C78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Clearing register: </a:t>
            </a: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clrf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Moving values: </a:t>
            </a: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Swap nibbles: </a:t>
            </a:r>
            <a:r>
              <a:rPr lang="en-US" dirty="0" err="1" smtClean="0">
                <a:ea typeface="+mn-ea"/>
                <a:cs typeface="+mn-cs"/>
              </a:rPr>
              <a:t>swapf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Single bit manipulation: </a:t>
            </a: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bcf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Unary operations: 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comf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Arithmetic: 	</a:t>
            </a:r>
            <a:r>
              <a:rPr lang="en-US" dirty="0" err="1" smtClean="0">
                <a:ea typeface="+mn-ea"/>
                <a:cs typeface="+mn-cs"/>
              </a:rPr>
              <a:t>addlw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addwfc</a:t>
            </a:r>
            <a:r>
              <a:rPr lang="en-US" dirty="0" smtClean="0">
                <a:ea typeface="+mn-ea"/>
                <a:cs typeface="+mn-cs"/>
              </a:rPr>
              <a:t>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subwfb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5D391-C99F-DB48-9AC9-CCB5BA3698AA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F5A9B-D165-AA4E-93DB-BFA1DEECD007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andlw</a:t>
            </a:r>
            <a:r>
              <a:rPr lang="en-US" dirty="0" smtClean="0"/>
              <a:t>/</a:t>
            </a:r>
            <a:r>
              <a:rPr lang="en-US" dirty="0" err="1" smtClean="0"/>
              <a:t>andwf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iorlw</a:t>
            </a:r>
            <a:r>
              <a:rPr lang="en-US" dirty="0" smtClean="0"/>
              <a:t>/</a:t>
            </a:r>
            <a:r>
              <a:rPr lang="en-US" dirty="0" err="1" smtClean="0"/>
              <a:t>iorwf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xorlw</a:t>
            </a:r>
            <a:r>
              <a:rPr lang="en-US" dirty="0" smtClean="0"/>
              <a:t>/</a:t>
            </a:r>
            <a:r>
              <a:rPr lang="en-US" dirty="0" err="1" smtClean="0"/>
              <a:t>xorwf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Rotates/shifts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lsrf</a:t>
            </a:r>
            <a:r>
              <a:rPr lang="en-US" dirty="0" smtClean="0"/>
              <a:t>/</a:t>
            </a:r>
            <a:r>
              <a:rPr lang="en-US" dirty="0" err="1" smtClean="0"/>
              <a:t>asrf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rlf</a:t>
            </a:r>
            <a:r>
              <a:rPr lang="en-US" dirty="0" smtClean="0"/>
              <a:t>/</a:t>
            </a:r>
            <a:r>
              <a:rPr lang="en-US" dirty="0" err="1" smtClean="0"/>
              <a:t>lslf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Jumps/calls/return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goto</a:t>
            </a:r>
            <a:r>
              <a:rPr lang="en-US" dirty="0" smtClean="0"/>
              <a:t>/bra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return/</a:t>
            </a:r>
            <a:r>
              <a:rPr lang="en-US" dirty="0" err="1" smtClean="0"/>
              <a:t>retlw</a:t>
            </a:r>
            <a:r>
              <a:rPr lang="en-US" dirty="0" smtClean="0"/>
              <a:t>/</a:t>
            </a:r>
            <a:r>
              <a:rPr lang="en-US" dirty="0" err="1" smtClean="0"/>
              <a:t>retfie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Conditional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Test bit and skip next instruction if clear/set: </a:t>
            </a:r>
            <a:r>
              <a:rPr lang="en-US" dirty="0" err="1">
                <a:solidFill>
                  <a:srgbClr val="0000CC"/>
                </a:solidFill>
              </a:rPr>
              <a:t>btfsc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btfss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Increment/decrement register and skip next instruction if zero: </a:t>
            </a:r>
            <a:r>
              <a:rPr lang="en-US" dirty="0" err="1">
                <a:solidFill>
                  <a:srgbClr val="0000CC"/>
                </a:solidFill>
              </a:rPr>
              <a:t>incfsz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decfsz</a:t>
            </a:r>
            <a:endParaRPr lang="en-US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 use: combined with 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 to create conditional jump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A645E9-B61E-564C-BBCD-75E140A2671C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4ABB3-B5A8-E746-A453-3736C33BDECA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5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Exam 2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1:00 PM today</a:t>
            </a:r>
          </a:p>
          <a:p>
            <a:pPr lvl="1"/>
            <a:r>
              <a:rPr lang="en-US" dirty="0">
                <a:latin typeface="Arial" charset="0"/>
              </a:rPr>
              <a:t>Exam 2: Monday, 6/12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>
                <a:latin typeface="Arial" charset="0"/>
              </a:rPr>
              <a:t>May work in groups of up to 3 or work solo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595225-934F-AE42-BA47-B7213835B21A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0EFE36-345D-3843-960E-330EE8C8B0AC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EFEFE6-2E97-014E-B7C2-8B18058F116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5886B1-4458-9743-AE30-3CB8AA58494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5F9F02-6EF8-7143-9233-575791A81AC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aramond" charset="0"/>
              </a:rPr>
              <a:t>Review: Increment</a:t>
            </a:r>
            <a:r>
              <a:rPr lang="en-US" sz="4000" dirty="0">
                <a:latin typeface="Garamond" charset="0"/>
              </a:rPr>
              <a:t>/Decrement/</a:t>
            </a:r>
            <a:br>
              <a:rPr lang="en-US" sz="4000" dirty="0">
                <a:latin typeface="Garamond" charset="0"/>
              </a:rPr>
            </a:br>
            <a:r>
              <a:rPr lang="en-US" sz="4000" dirty="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78D05F-6AD8-964D-9B7C-BA31762BAEBA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aramond" charset="0"/>
              </a:rPr>
              <a:t>Review: Addition</a:t>
            </a:r>
            <a:r>
              <a:rPr lang="en-US" sz="4000" dirty="0">
                <a:latin typeface="Garamond" charset="0"/>
              </a:rPr>
              <a:t>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1BF036-1927-A043-993F-825ADAB81F9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5A2418-7537-0748-A43F-81F989F3A64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11135</TotalTime>
  <Words>1426</Words>
  <Application>Microsoft Macintosh PowerPoint</Application>
  <PresentationFormat>On-screen Show (4:3)</PresentationFormat>
  <Paragraphs>439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Review: Increment/Decrement/ Complement</vt:lpstr>
      <vt:lpstr>Review: Addition/Subtraction</vt:lpstr>
      <vt:lpstr>Multi-bit Manipulation</vt:lpstr>
      <vt:lpstr>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Exam 2 notes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PIC instructions</vt:lpstr>
      <vt:lpstr>PowerPoint Presentation</vt:lpstr>
      <vt:lpstr>PowerPoint Presentation</vt:lpstr>
      <vt:lpstr>Review: PIC instructions (cont.)</vt:lpstr>
      <vt:lpstr>Review: PIC instructions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1800</cp:revision>
  <dcterms:created xsi:type="dcterms:W3CDTF">2006-04-03T05:03:01Z</dcterms:created>
  <dcterms:modified xsi:type="dcterms:W3CDTF">2017-06-06T02:49:49Z</dcterms:modified>
</cp:coreProperties>
</file>