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70" r:id="rId4"/>
    <p:sldId id="469" r:id="rId5"/>
    <p:sldId id="463" r:id="rId6"/>
    <p:sldId id="464" r:id="rId7"/>
    <p:sldId id="465" r:id="rId8"/>
    <p:sldId id="466" r:id="rId9"/>
    <p:sldId id="467" r:id="rId10"/>
    <p:sldId id="468" r:id="rId11"/>
    <p:sldId id="471" r:id="rId12"/>
    <p:sldId id="472" r:id="rId13"/>
    <p:sldId id="473" r:id="rId14"/>
    <p:sldId id="474" r:id="rId15"/>
    <p:sldId id="475" r:id="rId16"/>
    <p:sldId id="476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6" d="100"/>
          <a:sy n="76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5/18/17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FFC32-DAC0-2D47-9118-B4CB87F4C37B}" type="datetime1">
              <a:rPr lang="en-US" smtClean="0"/>
              <a:t>5/18/17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B78B1-41A5-674F-A546-96611FB1EA4E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AF9C6-95E0-7644-89D0-40F4ECA8922A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873E1-46AB-A94C-AACB-03EB1D6CC9B4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E6A59-3AAD-264C-AE9B-C8CDF3BB0328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00CEB-5E67-F540-A405-669C7DF64C4F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7771-F3F0-8448-93EB-88E408BB834F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D58D3-1490-9842-A709-E0175F30903D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8DDCD-C2C7-294D-8074-CA9E987DE41B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4E989-3B6C-3947-8A48-DCE093B7B649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6A82-79D8-A04F-9DE8-10061899EE7E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6B5BF-836E-1F42-A60C-9FF595C97E94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7C480-1221-3348-B887-8B1B93EA50D7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018290F-4412-5142-BFF7-28AE56C9CD54}" type="datetime1">
              <a:rPr lang="en-US" smtClean="0"/>
              <a:t>5/18/17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SUB AX, </a:t>
            </a:r>
            <a:r>
              <a:rPr lang="en-US" dirty="0" smtClean="0">
                <a:latin typeface="Arial" charset="0"/>
              </a:rPr>
              <a:t>12h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(AX) 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1301h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0012h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(AX)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12EFh,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(CF) = 0</a:t>
            </a:r>
          </a:p>
          <a:p>
            <a:r>
              <a:rPr lang="en-US" dirty="0">
                <a:latin typeface="Arial" charset="0"/>
              </a:rPr>
              <a:t>INC WORD PTR [SUM]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(SUM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 + 1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+ 1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(SUM)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00CEh, 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7FCFB-C07E-1D42-95FC-D63A657EAC2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B5BB4F-09A0-4E40-B3D3-87631EC9C2EB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AE06F6-963D-A942-994B-06EB6156A1B5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4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39E863-8259-1648-B718-7AB5506F2555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77D296-CAD7-6B4C-9618-7C3D483C377B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E27176-6A10-3A4B-A73A-3A9AD83AA742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B78657-0010-EB4D-B082-7EE8DB40E073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Logical, shift, and rotate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1:00 PM today</a:t>
            </a:r>
          </a:p>
          <a:p>
            <a:pPr lvl="1"/>
            <a:r>
              <a:rPr lang="en-US" dirty="0">
                <a:latin typeface="Arial" charset="0"/>
              </a:rPr>
              <a:t>HW 2 to be posted; due 1:00 PM, 5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22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43533D-E296-F54B-8167-B29739B9B74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1 due </a:t>
            </a:r>
            <a:r>
              <a:rPr lang="en-US" dirty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1:00 PM, 5/</a:t>
            </a:r>
            <a:r>
              <a:rPr lang="en-US" dirty="0" smtClean="0">
                <a:latin typeface="Arial" charset="0"/>
              </a:rPr>
              <a:t>22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/>
              <a:t>Looking ahead: Exam 1 on Thursday, 5/</a:t>
            </a:r>
            <a:r>
              <a:rPr lang="en-US" dirty="0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</a:t>
            </a:r>
            <a:r>
              <a:rPr lang="en-US" dirty="0" smtClean="0"/>
              <a:t>sheet, calculator</a:t>
            </a:r>
            <a:endParaRPr lang="en-US" dirty="0"/>
          </a:p>
          <a:p>
            <a:pPr lvl="2"/>
            <a:r>
              <a:rPr lang="en-US" dirty="0"/>
              <a:t>No </a:t>
            </a:r>
            <a:r>
              <a:rPr lang="en-US" dirty="0" smtClean="0"/>
              <a:t>other </a:t>
            </a:r>
            <a:r>
              <a:rPr lang="en-US" dirty="0"/>
              <a:t>electronic devices </a:t>
            </a:r>
            <a:r>
              <a:rPr lang="en-US" dirty="0" smtClean="0"/>
              <a:t>allowed</a:t>
            </a:r>
          </a:p>
          <a:p>
            <a:pPr lvl="2"/>
            <a:r>
              <a:rPr lang="en-US" dirty="0" smtClean="0"/>
              <a:t>Instruction list will be provided (see website)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x86 data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D01DA1-94C8-3646-A43B-E46C227AB32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data 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data</a:t>
            </a:r>
          </a:p>
          <a:p>
            <a:pPr lvl="1"/>
            <a:r>
              <a:rPr lang="en-US" dirty="0" smtClean="0"/>
              <a:t>Registers: access as 8-bit (e.g. AL, AH), 16-bit (AX), 32-bit (EAX)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Data size usually matches register</a:t>
            </a:r>
          </a:p>
          <a:p>
            <a:pPr lvl="2"/>
            <a:r>
              <a:rPr lang="en-US" dirty="0" smtClean="0"/>
              <a:t>If not, explicitly specify (BYTE PTR, WORD PTR, DWORD PTR)</a:t>
            </a:r>
          </a:p>
          <a:p>
            <a:r>
              <a:rPr lang="en-US" dirty="0" smtClean="0"/>
              <a:t>MOV: basic data transfer</a:t>
            </a:r>
          </a:p>
          <a:p>
            <a:pPr lvl="1"/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r>
              <a:rPr lang="en-US" dirty="0" smtClean="0"/>
              <a:t>MOVSX/MOVZX</a:t>
            </a:r>
          </a:p>
          <a:p>
            <a:pPr lvl="1"/>
            <a:r>
              <a:rPr lang="en-US" dirty="0" smtClean="0"/>
              <a:t>Sign-extend or zero-extend register/memory value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B160BD-C2D6-484C-B3AE-B05A795C73F5}" type="datetime1">
              <a:rPr lang="en-US" sz="1200" smtClean="0">
                <a:latin typeface="Garamond"/>
                <a:cs typeface="Garamond"/>
              </a:rPr>
              <a:t>5/18/17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Microprocessors I:  Lecture 3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5345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XCHG, LEA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XCHG: swap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For example, given AX = 1234h and BX = 5678h:</a:t>
            </a:r>
          </a:p>
          <a:p>
            <a:pPr marL="344487" lvl="1" indent="0">
              <a:buNone/>
            </a:pPr>
            <a:r>
              <a:rPr lang="en-US" dirty="0" smtClean="0"/>
              <a:t>	XCHG AX, BX </a:t>
            </a:r>
            <a:r>
              <a:rPr lang="en-US" dirty="0" smtClean="0">
                <a:sym typeface="Wingdings"/>
              </a:rPr>
              <a:t> AX = 5678h, BX = 1234h</a:t>
            </a:r>
          </a:p>
          <a:p>
            <a:r>
              <a:rPr lang="en-US" dirty="0" smtClean="0">
                <a:sym typeface="Wingdings"/>
              </a:rPr>
              <a:t>LEA: load effective address</a:t>
            </a:r>
          </a:p>
          <a:p>
            <a:pPr lvl="1"/>
            <a:r>
              <a:rPr lang="en-US" dirty="0" smtClean="0">
                <a:sym typeface="Wingdings"/>
              </a:rPr>
              <a:t>Store result of effective address computation in register</a:t>
            </a:r>
          </a:p>
          <a:p>
            <a:pPr lvl="1"/>
            <a:r>
              <a:rPr lang="en-US" dirty="0" smtClean="0">
                <a:sym typeface="Wingdings"/>
              </a:rPr>
              <a:t>Instruction doesn’t actually access memory</a:t>
            </a:r>
          </a:p>
          <a:p>
            <a:pPr lvl="1"/>
            <a:r>
              <a:rPr lang="en-US" dirty="0" smtClean="0">
                <a:sym typeface="Wingdings"/>
              </a:rPr>
              <a:t>For example, given AX = 3170h:</a:t>
            </a:r>
          </a:p>
          <a:p>
            <a:pPr marL="344487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LEA	CX, [AX+0220h]  CX = 3390h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219-A225-C849-B0C3-E2EC6892F73C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6A5-3219-684F-AA92-0147FB9A1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8F1E31-7CA3-EC45-9E60-AA2F92B4A42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3A1025-AFFB-EB47-8F6B-30D21EFAAB1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3D3AB8-610F-534B-B21B-291C985FFA8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</a:t>
            </a:r>
            <a:r>
              <a:rPr lang="en-US" dirty="0" smtClean="0"/>
              <a:t>1234h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</a:t>
            </a:r>
            <a:r>
              <a:rPr lang="en-US" dirty="0" err="1" smtClean="0"/>
              <a:t>ABh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instruction </a:t>
            </a:r>
            <a:r>
              <a:rPr lang="en-US" dirty="0" smtClean="0">
                <a:ea typeface="+mn-ea"/>
              </a:rPr>
              <a:t>sequence: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DBD657-548B-274C-9598-32CBCD87806B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(SUM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) + (AX)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00CDh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1234h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(AX)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1301h,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ADC BL</a:t>
            </a:r>
            <a:r>
              <a:rPr lang="en-US" sz="2800" dirty="0" smtClean="0">
                <a:latin typeface="Arial" charset="0"/>
              </a:rPr>
              <a:t>, 05h</a:t>
            </a:r>
            <a:endParaRPr lang="en-US" sz="2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(BL) 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+(CF)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Arial" charset="0"/>
                <a:sym typeface="Wingdings" charset="0"/>
              </a:rPr>
              <a:t>ABh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05h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+ 0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(BL)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B0h,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(CF) = 0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sym typeface="Wingdings" charset="0"/>
              </a:rPr>
              <a:t>0h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sym typeface="Wingding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50h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6033D4-498A-E04B-BA42-3A4ED93075F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9637</TotalTime>
  <Words>1018</Words>
  <Application>Microsoft Macintosh PowerPoint</Application>
  <PresentationFormat>On-screen Show (4:3)</PresentationFormat>
  <Paragraphs>222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Review: data &amp; data transfer instructions</vt:lpstr>
      <vt:lpstr>Review: XCHG, LEA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1727</cp:revision>
  <dcterms:created xsi:type="dcterms:W3CDTF">2006-04-03T05:03:01Z</dcterms:created>
  <dcterms:modified xsi:type="dcterms:W3CDTF">2017-05-18T11:45:41Z</dcterms:modified>
</cp:coreProperties>
</file>