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379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2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4" Type="http://schemas.openxmlformats.org/officeDocument/2006/relationships/slide" Target="slides/slide20.xml"/><Relationship Id="rId5" Type="http://schemas.openxmlformats.org/officeDocument/2006/relationships/slide" Target="slides/slide22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5/30/17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5/30/17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5/30/17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13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3AA319-9178-1447-947E-15A511C181FC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21996-35A7-1344-8116-1C4994D1A8BD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F92C0-65CF-724C-A5BE-BAA043C65D50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7C7CAA-D089-0340-87A7-2FDD296812AD}" type="slidenum">
              <a:rPr lang="en-US"/>
              <a:pPr/>
              <a:t>22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0D7614-CA1C-DF4D-AA52-76D2DAAA7E0C}" type="datetime1">
              <a:rPr lang="en-US" smtClean="0"/>
              <a:t>5/30/17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9EFDE-74F2-4741-8651-4F8B804A8CF3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06AF1-66AA-A140-9E1D-CEE10AF0012B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C3BA-C97D-254A-9E17-A73838B1E2F0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1A14-6A37-E14E-B332-0464FF17C2A6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B9E95-987E-DA43-806D-832EFFBB835E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E6F0-E712-E246-8DAD-4ADF07A89E75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D489-7C1D-704B-A7D4-F9F86B143D8D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35D37-DE33-AD4E-8951-0A956A11498D}" type="datetime1">
              <a:rPr lang="en-US" smtClean="0"/>
              <a:t>5/30/17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4DC92-0274-084A-A6E4-C870C421A0E8}" type="datetime1">
              <a:rPr lang="en-US" smtClean="0"/>
              <a:t>5/30/17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57CB-E697-4A46-ADF2-E757FE703F1C}" type="datetime1">
              <a:rPr lang="en-US" smtClean="0"/>
              <a:t>5/30/17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B3A6-21B2-AB4C-9D2D-9432D67C92C3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07ADB-D86A-F649-B2F8-9903F28AA4EB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D45B140-3BAA-164B-AFDE-840809F32E41}" type="datetime1">
              <a:rPr lang="en-US" smtClean="0"/>
              <a:t>5/30/17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</a:t>
            </a:r>
            <a:r>
              <a:rPr lang="en-US" dirty="0" smtClean="0">
                <a:latin typeface="Arial" charset="0"/>
              </a:rPr>
              <a:t>execution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Jump/loop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(100H) = 0001H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(102H) = 0003H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C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(104H)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D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(106H)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(108H) = ABCDH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F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(10AH) = DCBAH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[102H]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[104H]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[106H]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[108H]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[10AH]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44B48E-CEE4-C845-896B-FA609CAC8A52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3606D-F1B1-3241-9F98-D60BE802E11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418E53-2514-6840-B370-B84789F43E4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C618B-3A6C-4248-8ECF-EF07A21A816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35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64A0EA-F3AE-8649-8A63-CD6B29734E4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08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177F94-3D0E-BB4C-92FE-74FB11576A82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5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7B3F66-8E3D-2444-A329-1E89D3B67D61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1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18919-75B3-A04B-A897-091AADC71A1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92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A18C8D-A5C4-B54A-8C8F-10B37F45FF7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7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42389-5234-CC43-AC9C-58C235D006F0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6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96894B-F53F-4D44-A56E-6EF3B748F844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57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3 to be posted; due Monday, 6</a:t>
            </a:r>
            <a:r>
              <a:rPr lang="en-US" sz="2400" dirty="0" smtClean="0">
                <a:latin typeface="Arial" charset="0"/>
              </a:rPr>
              <a:t>/5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</a:t>
            </a:r>
            <a:r>
              <a:rPr lang="en-US" sz="2400" dirty="0" smtClean="0">
                <a:latin typeface="Arial" charset="0"/>
              </a:rPr>
              <a:t>execution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Jump/loop instructions</a:t>
            </a:r>
            <a:endParaRPr lang="en-US" sz="2400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2E7F9-81CD-5642-84D7-38A99C12F54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D75D17-7FBF-5D4A-BFC3-91D4F3755514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AC5B3-B6C6-EA41-A904-D160FAD777A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9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976EA6-CE77-404E-ADE0-93107E2C62FE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6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C818F3-4E76-9B46-B2D3-5DE341E08190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D21AE3-018F-E34B-A6C9-FDB2A96F39AA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93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20675B-8F7E-BE41-A069-FCC9AFCC187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30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68D1BE-C39A-5F44-B4A5-823A1029FF2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6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Subroutines</a:t>
            </a:r>
          </a:p>
          <a:p>
            <a:pPr lvl="1"/>
            <a:r>
              <a:rPr lang="en-US" dirty="0" smtClean="0">
                <a:latin typeface="Arial" charset="0"/>
              </a:rPr>
              <a:t>HLL and x86 assembly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HW 3 to be posted; </a:t>
            </a:r>
            <a:r>
              <a:rPr lang="en-US" sz="2800" smtClean="0">
                <a:latin typeface="Arial" charset="0"/>
              </a:rPr>
              <a:t>due </a:t>
            </a:r>
            <a:r>
              <a:rPr lang="en-US" sz="2800" smtClean="0">
                <a:latin typeface="Arial" charset="0"/>
              </a:rPr>
              <a:t>Monday, 65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BF571A-1906-3F4F-BB3F-0AE03CF28912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EC4A7-BF20-FE4E-9835-2C8C3C0B0E0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564BD-376A-D147-9DD2-EF74ABF4B524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A8CB8C-D922-B342-BEAA-C6B0E6DFC341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54DD0C-9749-3848-9720-F9FF90570256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178AF6-2CB8-534F-A848-B91162935EF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Byte set on condition instruction</a:t>
            </a:r>
          </a:p>
          <a:p>
            <a:pPr lvl="1"/>
            <a:r>
              <a:rPr lang="en-US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>
                <a:latin typeface="Arial" charset="0"/>
              </a:rPr>
              <a:t>Can be used for boolean results—complex conditions</a:t>
            </a:r>
          </a:p>
          <a:p>
            <a:pPr lvl="1"/>
            <a:r>
              <a:rPr lang="en-US">
                <a:latin typeface="Arial" charset="0"/>
              </a:rPr>
              <a:t>General format:</a:t>
            </a:r>
          </a:p>
          <a:p>
            <a:pPr lvl="2"/>
            <a:r>
              <a:rPr lang="en-US">
                <a:latin typeface="Arial" charset="0"/>
              </a:rPr>
              <a:t>SETcc  D</a:t>
            </a:r>
          </a:p>
          <a:p>
            <a:pPr lvl="2"/>
            <a:r>
              <a:rPr lang="en-US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01h if condition true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00h 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A2E4-25FB-6445-B2A2-B1EB021958C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00000001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01H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00000000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00H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      SETE = set byte if equal  </a:t>
            </a:r>
            <a:r>
              <a:rPr lang="en-US" sz="200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Example: </a:t>
            </a:r>
            <a:r>
              <a:rPr lang="en-US" sz="200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if CF = 0  </a:t>
            </a:r>
            <a:r>
              <a:rPr lang="en-US" sz="2000">
                <a:latin typeface="Arial" charset="0"/>
                <a:sym typeface="Symbol" charset="0"/>
              </a:rPr>
              <a:t></a:t>
            </a:r>
            <a:r>
              <a:rPr lang="en-US" sz="200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 01H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=00H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A185EC-A7E0-924D-9C37-80EA0F59138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8348</TotalTime>
  <Words>1341</Words>
  <Application>Microsoft Macintosh PowerPoint</Application>
  <PresentationFormat>On-screen Show (4:3)</PresentationFormat>
  <Paragraphs>329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1682</cp:revision>
  <dcterms:created xsi:type="dcterms:W3CDTF">2006-04-03T05:03:01Z</dcterms:created>
  <dcterms:modified xsi:type="dcterms:W3CDTF">2017-05-30T18:42:33Z</dcterms:modified>
</cp:coreProperties>
</file>