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497" r:id="rId4"/>
    <p:sldId id="399" r:id="rId5"/>
    <p:sldId id="498" r:id="rId6"/>
    <p:sldId id="500" r:id="rId7"/>
    <p:sldId id="499" r:id="rId8"/>
    <p:sldId id="385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2615A6E-B50D-4066-BE2D-18FB0DE64C73}"/>
    <pc:docChg chg="undo custSel addSld delSld modSld">
      <pc:chgData name="Geiger, Michael J" userId="13cae92b-b37c-450b-a449-82fcae19569d" providerId="ADAL" clId="{22615A6E-B50D-4066-BE2D-18FB0DE64C73}" dt="2019-04-17T15:56:01.555" v="1414" actId="20577"/>
      <pc:docMkLst>
        <pc:docMk/>
      </pc:docMkLst>
      <pc:sldChg chg="modSp">
        <pc:chgData name="Geiger, Michael J" userId="13cae92b-b37c-450b-a449-82fcae19569d" providerId="ADAL" clId="{22615A6E-B50D-4066-BE2D-18FB0DE64C73}" dt="2019-04-17T14:51:44.861" v="28" actId="20577"/>
        <pc:sldMkLst>
          <pc:docMk/>
          <pc:sldMk cId="0" sldId="256"/>
        </pc:sldMkLst>
        <pc:spChg chg="mod">
          <ac:chgData name="Geiger, Michael J" userId="13cae92b-b37c-450b-a449-82fcae19569d" providerId="ADAL" clId="{22615A6E-B50D-4066-BE2D-18FB0DE64C73}" dt="2019-04-17T14:51:44.861" v="2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7T15:03:07.851" v="297" actId="5793"/>
        <pc:sldMkLst>
          <pc:docMk/>
          <pc:sldMk cId="0" sldId="257"/>
        </pc:sldMkLst>
        <pc:spChg chg="mod">
          <ac:chgData name="Geiger, Michael J" userId="13cae92b-b37c-450b-a449-82fcae19569d" providerId="ADAL" clId="{22615A6E-B50D-4066-BE2D-18FB0DE64C73}" dt="2019-04-17T15:03:07.851" v="297" actId="5793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7T15:48:17.054" v="495"/>
        <pc:sldMkLst>
          <pc:docMk/>
          <pc:sldMk cId="0" sldId="385"/>
        </pc:sldMkLst>
        <pc:spChg chg="mod">
          <ac:chgData name="Geiger, Michael J" userId="13cae92b-b37c-450b-a449-82fcae19569d" providerId="ADAL" clId="{22615A6E-B50D-4066-BE2D-18FB0DE64C73}" dt="2019-04-17T15:48:17.054" v="495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22615A6E-B50D-4066-BE2D-18FB0DE64C73}" dt="2019-04-17T15:47:31.105" v="433" actId="20577"/>
        <pc:sldMkLst>
          <pc:docMk/>
          <pc:sldMk cId="4252040782" sldId="399"/>
        </pc:sldMkLst>
        <pc:spChg chg="mod">
          <ac:chgData name="Geiger, Michael J" userId="13cae92b-b37c-450b-a449-82fcae19569d" providerId="ADAL" clId="{22615A6E-B50D-4066-BE2D-18FB0DE64C73}" dt="2019-04-17T15:47:24.612" v="432" actId="20577"/>
          <ac:spMkLst>
            <pc:docMk/>
            <pc:sldMk cId="4252040782" sldId="399"/>
            <ac:spMk id="2" creationId="{00000000-0000-0000-0000-000000000000}"/>
          </ac:spMkLst>
        </pc:spChg>
        <pc:spChg chg="mod">
          <ac:chgData name="Geiger, Michael J" userId="13cae92b-b37c-450b-a449-82fcae19569d" providerId="ADAL" clId="{22615A6E-B50D-4066-BE2D-18FB0DE64C73}" dt="2019-04-17T15:47:31.105" v="433" actId="20577"/>
          <ac:spMkLst>
            <pc:docMk/>
            <pc:sldMk cId="4252040782" sldId="399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22615A6E-B50D-4066-BE2D-18FB0DE64C73}" dt="2019-04-17T15:47:05.370" v="412" actId="15"/>
        <pc:sldMkLst>
          <pc:docMk/>
          <pc:sldMk cId="322214837" sldId="497"/>
        </pc:sldMkLst>
        <pc:spChg chg="mod">
          <ac:chgData name="Geiger, Michael J" userId="13cae92b-b37c-450b-a449-82fcae19569d" providerId="ADAL" clId="{22615A6E-B50D-4066-BE2D-18FB0DE64C73}" dt="2019-04-17T15:03:12.942" v="313" actId="20577"/>
          <ac:spMkLst>
            <pc:docMk/>
            <pc:sldMk cId="322214837" sldId="497"/>
            <ac:spMk id="2" creationId="{02795219-83B8-4A2B-8A63-5751F9878EB8}"/>
          </ac:spMkLst>
        </pc:spChg>
        <pc:spChg chg="mod">
          <ac:chgData name="Geiger, Michael J" userId="13cae92b-b37c-450b-a449-82fcae19569d" providerId="ADAL" clId="{22615A6E-B50D-4066-BE2D-18FB0DE64C73}" dt="2019-04-17T15:47:05.370" v="412" actId="15"/>
          <ac:spMkLst>
            <pc:docMk/>
            <pc:sldMk cId="322214837" sldId="497"/>
            <ac:spMk id="3" creationId="{6228912B-CB9F-46E7-A46D-283B84585D22}"/>
          </ac:spMkLst>
        </pc:spChg>
      </pc:sldChg>
      <pc:sldChg chg="modSp add">
        <pc:chgData name="Geiger, Michael J" userId="13cae92b-b37c-450b-a449-82fcae19569d" providerId="ADAL" clId="{22615A6E-B50D-4066-BE2D-18FB0DE64C73}" dt="2019-04-17T15:52:07.187" v="1144" actId="20577"/>
        <pc:sldMkLst>
          <pc:docMk/>
          <pc:sldMk cId="1737451384" sldId="498"/>
        </pc:sldMkLst>
        <pc:spChg chg="mod">
          <ac:chgData name="Geiger, Michael J" userId="13cae92b-b37c-450b-a449-82fcae19569d" providerId="ADAL" clId="{22615A6E-B50D-4066-BE2D-18FB0DE64C73}" dt="2019-04-17T15:48:41.274" v="537" actId="20577"/>
          <ac:spMkLst>
            <pc:docMk/>
            <pc:sldMk cId="1737451384" sldId="498"/>
            <ac:spMk id="2" creationId="{6159D8A3-B1DD-4F72-84F4-E00E97A654B0}"/>
          </ac:spMkLst>
        </pc:spChg>
        <pc:spChg chg="mod">
          <ac:chgData name="Geiger, Michael J" userId="13cae92b-b37c-450b-a449-82fcae19569d" providerId="ADAL" clId="{22615A6E-B50D-4066-BE2D-18FB0DE64C73}" dt="2019-04-17T15:52:07.187" v="1144" actId="20577"/>
          <ac:spMkLst>
            <pc:docMk/>
            <pc:sldMk cId="1737451384" sldId="498"/>
            <ac:spMk id="3" creationId="{52D3BC55-3431-48A5-B02D-95BBE6500C6B}"/>
          </ac:spMkLst>
        </pc:spChg>
      </pc:sldChg>
      <pc:sldChg chg="modSp add">
        <pc:chgData name="Geiger, Michael J" userId="13cae92b-b37c-450b-a449-82fcae19569d" providerId="ADAL" clId="{22615A6E-B50D-4066-BE2D-18FB0DE64C73}" dt="2019-04-17T15:56:01.555" v="1414" actId="20577"/>
        <pc:sldMkLst>
          <pc:docMk/>
          <pc:sldMk cId="2442434317" sldId="499"/>
        </pc:sldMkLst>
        <pc:spChg chg="mod">
          <ac:chgData name="Geiger, Michael J" userId="13cae92b-b37c-450b-a449-82fcae19569d" providerId="ADAL" clId="{22615A6E-B50D-4066-BE2D-18FB0DE64C73}" dt="2019-04-17T15:50:39.590" v="987" actId="20577"/>
          <ac:spMkLst>
            <pc:docMk/>
            <pc:sldMk cId="2442434317" sldId="499"/>
            <ac:spMk id="2" creationId="{578BD94E-9FB5-4B6F-858F-B5B4E9ED00AA}"/>
          </ac:spMkLst>
        </pc:spChg>
        <pc:spChg chg="mod">
          <ac:chgData name="Geiger, Michael J" userId="13cae92b-b37c-450b-a449-82fcae19569d" providerId="ADAL" clId="{22615A6E-B50D-4066-BE2D-18FB0DE64C73}" dt="2019-04-17T15:56:01.555" v="1414" actId="20577"/>
          <ac:spMkLst>
            <pc:docMk/>
            <pc:sldMk cId="2442434317" sldId="499"/>
            <ac:spMk id="3" creationId="{D6ECA0AD-8AE1-4996-B471-51C05EE5EF45}"/>
          </ac:spMkLst>
        </pc:spChg>
      </pc:sldChg>
      <pc:sldChg chg="modSp add">
        <pc:chgData name="Geiger, Michael J" userId="13cae92b-b37c-450b-a449-82fcae19569d" providerId="ADAL" clId="{22615A6E-B50D-4066-BE2D-18FB0DE64C73}" dt="2019-04-17T15:51:30.187" v="1058"/>
        <pc:sldMkLst>
          <pc:docMk/>
          <pc:sldMk cId="984914871" sldId="500"/>
        </pc:sldMkLst>
        <pc:spChg chg="mod">
          <ac:chgData name="Geiger, Michael J" userId="13cae92b-b37c-450b-a449-82fcae19569d" providerId="ADAL" clId="{22615A6E-B50D-4066-BE2D-18FB0DE64C73}" dt="2019-04-17T15:51:25.060" v="1055" actId="27636"/>
          <ac:spMkLst>
            <pc:docMk/>
            <pc:sldMk cId="984914871" sldId="500"/>
            <ac:spMk id="2" creationId="{BC6E6B55-B47D-4DFC-871E-8701CBF82FB6}"/>
          </ac:spMkLst>
        </pc:spChg>
        <pc:spChg chg="mod">
          <ac:chgData name="Geiger, Michael J" userId="13cae92b-b37c-450b-a449-82fcae19569d" providerId="ADAL" clId="{22615A6E-B50D-4066-BE2D-18FB0DE64C73}" dt="2019-04-17T15:51:30.187" v="1058"/>
          <ac:spMkLst>
            <pc:docMk/>
            <pc:sldMk cId="984914871" sldId="500"/>
            <ac:spMk id="3" creationId="{FB443DD2-C868-4B35-8D59-3C22BFCC06C8}"/>
          </ac:spMkLst>
        </pc:spChg>
      </pc:sldChg>
    </pc:docChg>
  </pc:docChgLst>
  <pc:docChgLst>
    <pc:chgData name="Geiger, Michael J" userId="13cae92b-b37c-450b-a449-82fcae19569d" providerId="ADAL" clId="{B08A34D6-05D5-4DCB-BFB8-E22861F65681}"/>
    <pc:docChg chg="custSel delSld modSld">
      <pc:chgData name="Geiger, Michael J" userId="13cae92b-b37c-450b-a449-82fcae19569d" providerId="ADAL" clId="{B08A34D6-05D5-4DCB-BFB8-E22861F65681}" dt="2019-04-19T15:30:55.249" v="13" actId="20577"/>
      <pc:docMkLst>
        <pc:docMk/>
      </pc:docMkLst>
      <pc:sldChg chg="modSp">
        <pc:chgData name="Geiger, Michael J" userId="13cae92b-b37c-450b-a449-82fcae19569d" providerId="ADAL" clId="{B08A34D6-05D5-4DCB-BFB8-E22861F65681}" dt="2019-04-19T15:30:35.713" v="1" actId="27636"/>
        <pc:sldMkLst>
          <pc:docMk/>
          <pc:sldMk cId="0" sldId="256"/>
        </pc:sldMkLst>
        <pc:spChg chg="mod">
          <ac:chgData name="Geiger, Michael J" userId="13cae92b-b37c-450b-a449-82fcae19569d" providerId="ADAL" clId="{B08A34D6-05D5-4DCB-BFB8-E22861F65681}" dt="2019-04-19T15:30:35.713" v="1" actId="27636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B08A34D6-05D5-4DCB-BFB8-E22861F65681}" dt="2019-04-19T15:30:55.249" v="13" actId="20577"/>
        <pc:sldMkLst>
          <pc:docMk/>
          <pc:sldMk cId="0" sldId="385"/>
        </pc:sldMkLst>
        <pc:spChg chg="mod">
          <ac:chgData name="Geiger, Michael J" userId="13cae92b-b37c-450b-a449-82fcae19569d" providerId="ADAL" clId="{B08A34D6-05D5-4DCB-BFB8-E22861F65681}" dt="2019-04-19T15:30:55.249" v="13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08A34D6-05D5-4DCB-BFB8-E22861F65681}" dt="2019-04-19T15:30:47.757" v="4" actId="2696"/>
        <pc:sldMkLst>
          <pc:docMk/>
          <pc:sldMk cId="1977054759" sldId="421"/>
        </pc:sldMkLst>
      </pc:sldChg>
      <pc:sldChg chg="del">
        <pc:chgData name="Geiger, Michael J" userId="13cae92b-b37c-450b-a449-82fcae19569d" providerId="ADAL" clId="{B08A34D6-05D5-4DCB-BFB8-E22861F65681}" dt="2019-04-19T15:30:47.723" v="3" actId="2696"/>
        <pc:sldMkLst>
          <pc:docMk/>
          <pc:sldMk cId="2609749963" sldId="422"/>
        </pc:sldMkLst>
      </pc:sldChg>
      <pc:sldChg chg="del">
        <pc:chgData name="Geiger, Michael J" userId="13cae92b-b37c-450b-a449-82fcae19569d" providerId="ADAL" clId="{B08A34D6-05D5-4DCB-BFB8-E22861F65681}" dt="2019-04-19T15:30:47.801" v="5" actId="2696"/>
        <pc:sldMkLst>
          <pc:docMk/>
          <pc:sldMk cId="2143520028" sldId="423"/>
        </pc:sldMkLst>
      </pc:sldChg>
      <pc:sldChg chg="del">
        <pc:chgData name="Geiger, Michael J" userId="13cae92b-b37c-450b-a449-82fcae19569d" providerId="ADAL" clId="{B08A34D6-05D5-4DCB-BFB8-E22861F65681}" dt="2019-04-19T15:30:47.831" v="6" actId="2696"/>
        <pc:sldMkLst>
          <pc:docMk/>
          <pc:sldMk cId="4205262529" sldId="424"/>
        </pc:sldMkLst>
      </pc:sldChg>
      <pc:sldChg chg="del">
        <pc:chgData name="Geiger, Michael J" userId="13cae92b-b37c-450b-a449-82fcae19569d" providerId="ADAL" clId="{B08A34D6-05D5-4DCB-BFB8-E22861F65681}" dt="2019-04-19T15:30:47.877" v="7" actId="2696"/>
        <pc:sldMkLst>
          <pc:docMk/>
          <pc:sldMk cId="1850735633" sldId="426"/>
        </pc:sldMkLst>
      </pc:sldChg>
      <pc:sldChg chg="del">
        <pc:chgData name="Geiger, Michael J" userId="13cae92b-b37c-450b-a449-82fcae19569d" providerId="ADAL" clId="{B08A34D6-05D5-4DCB-BFB8-E22861F65681}" dt="2019-04-19T15:30:47.921" v="8" actId="2696"/>
        <pc:sldMkLst>
          <pc:docMk/>
          <pc:sldMk cId="3312347070" sldId="427"/>
        </pc:sldMkLst>
      </pc:sldChg>
      <pc:sldChg chg="del">
        <pc:chgData name="Geiger, Michael J" userId="13cae92b-b37c-450b-a449-82fcae19569d" providerId="ADAL" clId="{B08A34D6-05D5-4DCB-BFB8-E22861F65681}" dt="2019-04-19T15:30:47.951" v="9" actId="2696"/>
        <pc:sldMkLst>
          <pc:docMk/>
          <pc:sldMk cId="3509742101" sldId="428"/>
        </pc:sldMkLst>
      </pc:sldChg>
      <pc:sldChg chg="del">
        <pc:chgData name="Geiger, Michael J" userId="13cae92b-b37c-450b-a449-82fcae19569d" providerId="ADAL" clId="{B08A34D6-05D5-4DCB-BFB8-E22861F65681}" dt="2019-04-19T15:30:47.697" v="2" actId="2696"/>
        <pc:sldMkLst>
          <pc:docMk/>
          <pc:sldMk cId="2346589549" sldId="501"/>
        </pc:sldMkLst>
      </pc:sldChg>
    </pc:docChg>
  </pc:docChgLst>
  <pc:docChgLst>
    <pc:chgData name="Geiger, Michael J" userId="13cae92b-b37c-450b-a449-82fcae19569d" providerId="ADAL" clId="{74AA2016-6648-4C64-AF42-3FAA51A45F29}"/>
    <pc:docChg chg="undo custSel addSld modSld">
      <pc:chgData name="Geiger, Michael J" userId="13cae92b-b37c-450b-a449-82fcae19569d" providerId="ADAL" clId="{74AA2016-6648-4C64-AF42-3FAA51A45F29}" dt="2019-04-17T17:52:06.498" v="916" actId="20577"/>
      <pc:docMkLst>
        <pc:docMk/>
      </pc:docMkLst>
      <pc:sldChg chg="add">
        <pc:chgData name="Geiger, Michael J" userId="13cae92b-b37c-450b-a449-82fcae19569d" providerId="ADAL" clId="{74AA2016-6648-4C64-AF42-3FAA51A45F29}" dt="2019-04-17T17:40:45.132" v="36"/>
        <pc:sldMkLst>
          <pc:docMk/>
          <pc:sldMk cId="1977054759" sldId="421"/>
        </pc:sldMkLst>
      </pc:sldChg>
      <pc:sldChg chg="modSp add">
        <pc:chgData name="Geiger, Michael J" userId="13cae92b-b37c-450b-a449-82fcae19569d" providerId="ADAL" clId="{74AA2016-6648-4C64-AF42-3FAA51A45F29}" dt="2019-04-17T17:45:52.062" v="705" actId="20577"/>
        <pc:sldMkLst>
          <pc:docMk/>
          <pc:sldMk cId="2609749963" sldId="422"/>
        </pc:sldMkLst>
        <pc:spChg chg="mod">
          <ac:chgData name="Geiger, Michael J" userId="13cae92b-b37c-450b-a449-82fcae19569d" providerId="ADAL" clId="{74AA2016-6648-4C64-AF42-3FAA51A45F29}" dt="2019-04-17T17:45:52.062" v="705" actId="20577"/>
          <ac:spMkLst>
            <pc:docMk/>
            <pc:sldMk cId="2609749963" sldId="422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74AA2016-6648-4C64-AF42-3FAA51A45F29}" dt="2019-04-17T17:40:45.132" v="36"/>
        <pc:sldMkLst>
          <pc:docMk/>
          <pc:sldMk cId="2143520028" sldId="423"/>
        </pc:sldMkLst>
      </pc:sldChg>
      <pc:sldChg chg="add">
        <pc:chgData name="Geiger, Michael J" userId="13cae92b-b37c-450b-a449-82fcae19569d" providerId="ADAL" clId="{74AA2016-6648-4C64-AF42-3FAA51A45F29}" dt="2019-04-17T17:40:45.132" v="36"/>
        <pc:sldMkLst>
          <pc:docMk/>
          <pc:sldMk cId="4205262529" sldId="424"/>
        </pc:sldMkLst>
      </pc:sldChg>
      <pc:sldChg chg="add">
        <pc:chgData name="Geiger, Michael J" userId="13cae92b-b37c-450b-a449-82fcae19569d" providerId="ADAL" clId="{74AA2016-6648-4C64-AF42-3FAA51A45F29}" dt="2019-04-17T17:40:45.132" v="36"/>
        <pc:sldMkLst>
          <pc:docMk/>
          <pc:sldMk cId="1850735633" sldId="426"/>
        </pc:sldMkLst>
      </pc:sldChg>
      <pc:sldChg chg="modSp add">
        <pc:chgData name="Geiger, Michael J" userId="13cae92b-b37c-450b-a449-82fcae19569d" providerId="ADAL" clId="{74AA2016-6648-4C64-AF42-3FAA51A45F29}" dt="2019-04-17T17:51:50.800" v="908" actId="20577"/>
        <pc:sldMkLst>
          <pc:docMk/>
          <pc:sldMk cId="3312347070" sldId="427"/>
        </pc:sldMkLst>
        <pc:spChg chg="mod">
          <ac:chgData name="Geiger, Michael J" userId="13cae92b-b37c-450b-a449-82fcae19569d" providerId="ADAL" clId="{74AA2016-6648-4C64-AF42-3FAA51A45F29}" dt="2019-04-17T17:51:50.800" v="908" actId="20577"/>
          <ac:spMkLst>
            <pc:docMk/>
            <pc:sldMk cId="3312347070" sldId="427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74AA2016-6648-4C64-AF42-3FAA51A45F29}" dt="2019-04-17T17:52:06.498" v="916" actId="20577"/>
        <pc:sldMkLst>
          <pc:docMk/>
          <pc:sldMk cId="3509742101" sldId="428"/>
        </pc:sldMkLst>
        <pc:spChg chg="mod">
          <ac:chgData name="Geiger, Michael J" userId="13cae92b-b37c-450b-a449-82fcae19569d" providerId="ADAL" clId="{74AA2016-6648-4C64-AF42-3FAA51A45F29}" dt="2019-04-17T17:52:06.498" v="916" actId="20577"/>
          <ac:spMkLst>
            <pc:docMk/>
            <pc:sldMk cId="3509742101" sldId="42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74AA2016-6648-4C64-AF42-3FAA51A45F29}" dt="2019-04-17T17:39:21.097" v="35" actId="20577"/>
        <pc:sldMkLst>
          <pc:docMk/>
          <pc:sldMk cId="2442434317" sldId="499"/>
        </pc:sldMkLst>
        <pc:spChg chg="mod">
          <ac:chgData name="Geiger, Michael J" userId="13cae92b-b37c-450b-a449-82fcae19569d" providerId="ADAL" clId="{74AA2016-6648-4C64-AF42-3FAA51A45F29}" dt="2019-04-17T17:39:21.097" v="35" actId="20577"/>
          <ac:spMkLst>
            <pc:docMk/>
            <pc:sldMk cId="2442434317" sldId="499"/>
            <ac:spMk id="3" creationId="{D6ECA0AD-8AE1-4996-B471-51C05EE5EF45}"/>
          </ac:spMkLst>
        </pc:spChg>
      </pc:sldChg>
      <pc:sldChg chg="modSp add">
        <pc:chgData name="Geiger, Michael J" userId="13cae92b-b37c-450b-a449-82fcae19569d" providerId="ADAL" clId="{74AA2016-6648-4C64-AF42-3FAA51A45F29}" dt="2019-04-17T17:42:03.975" v="357" actId="20577"/>
        <pc:sldMkLst>
          <pc:docMk/>
          <pc:sldMk cId="2346589549" sldId="501"/>
        </pc:sldMkLst>
        <pc:spChg chg="mod">
          <ac:chgData name="Geiger, Michael J" userId="13cae92b-b37c-450b-a449-82fcae19569d" providerId="ADAL" clId="{74AA2016-6648-4C64-AF42-3FAA51A45F29}" dt="2019-04-17T17:40:55.767" v="50" actId="20577"/>
          <ac:spMkLst>
            <pc:docMk/>
            <pc:sldMk cId="2346589549" sldId="501"/>
            <ac:spMk id="2" creationId="{6532E125-EA35-4030-B9E4-903EC1A7F3DA}"/>
          </ac:spMkLst>
        </pc:spChg>
        <pc:spChg chg="mod">
          <ac:chgData name="Geiger, Michael J" userId="13cae92b-b37c-450b-a449-82fcae19569d" providerId="ADAL" clId="{74AA2016-6648-4C64-AF42-3FAA51A45F29}" dt="2019-04-17T17:42:03.975" v="357" actId="20577"/>
          <ac:spMkLst>
            <pc:docMk/>
            <pc:sldMk cId="2346589549" sldId="501"/>
            <ac:spMk id="3" creationId="{EE39C3EB-C90B-45F0-A353-ACBA77C770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540F-B676-42FC-AA34-F49ABBD853DD}" type="datetime1">
              <a:rPr lang="en-US" smtClean="0"/>
              <a:t>4/19/2019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AC0E8-13FD-4D1D-8086-BCFC78AD15AB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345FC-5A6A-46AB-A733-E24FD78158D6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59520-E58B-46BA-B053-D90E8AC7BA5D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3E047-8353-451B-94B4-14AE21BFDB25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C6BC8-07B0-45FB-AE34-2FCDB2C3C07F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1258A-9747-424C-B822-A59115D65BE3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AC61C-6FCC-4E81-88FD-EC2244D1EC23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6EE68-1419-4FB1-A3BB-50FF40443FD5}" type="datetime1">
              <a:rPr lang="en-US" smtClean="0"/>
              <a:t>4/19/2019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DBDAC-D60B-461D-9C56-2351763B558F}" type="datetime1">
              <a:rPr lang="en-US" smtClean="0"/>
              <a:t>4/19/2019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1AFC5-3DC6-4677-BF55-78CAF8DCF92F}" type="datetime1">
              <a:rPr lang="en-US" smtClean="0"/>
              <a:t>4/19/2019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6CB03-2275-4A76-B9D1-CA130DCC49F6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2A330-E779-4C74-B57C-B6AD98DE6A2E}" type="datetime1">
              <a:rPr lang="en-US" smtClean="0"/>
              <a:t>4/19/2019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ACE1019-9C4F-42C7-9C82-FF95303E2C1D}" type="datetime1">
              <a:rPr lang="en-US" smtClean="0"/>
              <a:t>4/19/2019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Linked queues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programs</a:t>
            </a:r>
          </a:p>
          <a:p>
            <a:pPr lvl="1"/>
            <a:r>
              <a:rPr lang="en-US" dirty="0"/>
              <a:t>Program 4 to be posted; due 4/25</a:t>
            </a:r>
          </a:p>
          <a:p>
            <a:pPr lvl="1"/>
            <a:r>
              <a:rPr lang="en-US" dirty="0"/>
              <a:t>Program 5 to be posted; due 5/3 (last day of classes)</a:t>
            </a:r>
          </a:p>
          <a:p>
            <a:r>
              <a:rPr lang="en-US" dirty="0"/>
              <a:t>Outstanding programs</a:t>
            </a:r>
          </a:p>
          <a:p>
            <a:pPr lvl="1"/>
            <a:r>
              <a:rPr lang="en-US" dirty="0"/>
              <a:t>Submit P2 regrades by 4/22 (Monday)</a:t>
            </a:r>
          </a:p>
          <a:p>
            <a:pPr lvl="1"/>
            <a:r>
              <a:rPr lang="en-US" dirty="0"/>
              <a:t>Will accept initial P3 submissions without late penalty through 4/22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F61F9C-DBF0-462D-A774-0B8D72B1D261}" type="datetime1">
              <a:rPr lang="en-US" smtClean="0">
                <a:latin typeface="+mj-lt"/>
              </a:rPr>
              <a:t>4/19/2019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219-83B8-4A2B-8A63-5751F987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912B-CB9F-46E7-A46D-283B8458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  <a:p>
            <a:pPr lvl="1"/>
            <a:r>
              <a:rPr lang="en-US" dirty="0"/>
              <a:t>Review of initial details</a:t>
            </a:r>
          </a:p>
          <a:p>
            <a:pPr lvl="1"/>
            <a:r>
              <a:rPr lang="en-US" dirty="0"/>
              <a:t>Finish implementation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3CCE-6665-4252-8A50-A9B675F5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BA27-7D61-486C-9086-DAF128686739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3DB0A-FA55-4E19-9364-14E2979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8DEB-FC46-4D3B-8ABB-94A5A564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similar to linked list</a:t>
            </a:r>
          </a:p>
          <a:p>
            <a:pPr lvl="1"/>
            <a:r>
              <a:rPr lang="en-US" dirty="0"/>
              <a:t>Like linked stack, insert/delete functions O(1) since each only accesses one end of list …</a:t>
            </a:r>
          </a:p>
          <a:p>
            <a:pPr lvl="1"/>
            <a:r>
              <a:rPr lang="en-US" dirty="0"/>
              <a:t>… as long as you have pointers to each end</a:t>
            </a:r>
          </a:p>
          <a:p>
            <a:r>
              <a:rPr lang="en-US" dirty="0"/>
              <a:t>Queue class</a:t>
            </a:r>
          </a:p>
          <a:p>
            <a:pPr lvl="1"/>
            <a:r>
              <a:rPr lang="en-US" dirty="0"/>
              <a:t>Needs two pointers—front and back of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2918-FB6F-43A2-943D-DE9CB88A3718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8A3-B1DD-4F72-84F4-E00E97A6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BC55-3431-48A5-B02D-95BBE650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Construction: front = back = NULL</a:t>
            </a:r>
          </a:p>
          <a:p>
            <a:r>
              <a:rPr lang="en-US" dirty="0"/>
              <a:t>Empty condition: front == NULL</a:t>
            </a:r>
          </a:p>
          <a:p>
            <a:pPr lvl="1"/>
            <a:r>
              <a:rPr lang="en-US" dirty="0"/>
              <a:t>back == NULL would also work</a:t>
            </a:r>
          </a:p>
          <a:p>
            <a:pPr lvl="1"/>
            <a:r>
              <a:rPr lang="en-US" dirty="0"/>
              <a:t>Will have to ensure this condition is true when last node dequeued</a:t>
            </a:r>
          </a:p>
          <a:p>
            <a:r>
              <a:rPr lang="en-US" dirty="0"/>
              <a:t>Reading front of queue</a:t>
            </a:r>
          </a:p>
          <a:p>
            <a:pPr lvl="1"/>
            <a:r>
              <a:rPr lang="en-US" dirty="0"/>
              <a:t>If non-empty, return data from front node</a:t>
            </a:r>
          </a:p>
          <a:p>
            <a:pPr lvl="1"/>
            <a:r>
              <a:rPr lang="en-US" dirty="0"/>
              <a:t>Otherwise, declare dummy node and return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9E97-69CA-4E0B-A1D8-0A9276A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89C8-35EA-4990-93CE-2BBA53F2D4B5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9FC2-46CC-4873-9681-2728F86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70F1-CFD3-400E-B82E-939FFAE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6B55-B47D-4DFC-871E-8701CBF8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queue implementation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3DD2-C868-4B35-8D59-3C22BFCC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Enqueue algorithm</a:t>
            </a:r>
          </a:p>
          <a:p>
            <a:pPr lvl="1"/>
            <a:r>
              <a:rPr lang="en-US" dirty="0"/>
              <a:t>Allocate new node</a:t>
            </a:r>
          </a:p>
          <a:p>
            <a:pPr lvl="1"/>
            <a:r>
              <a:rPr lang="en-US" dirty="0"/>
              <a:t>Ensure “node before” points to new node</a:t>
            </a:r>
          </a:p>
          <a:p>
            <a:pPr lvl="2"/>
            <a:r>
              <a:rPr lang="en-US" dirty="0"/>
              <a:t>If node is first node, front = new node address</a:t>
            </a:r>
          </a:p>
          <a:p>
            <a:pPr lvl="2"/>
            <a:r>
              <a:rPr lang="en-US" dirty="0"/>
              <a:t>Otherwise back-&gt;next = new node address</a:t>
            </a:r>
          </a:p>
          <a:p>
            <a:pPr lvl="1"/>
            <a:r>
              <a:rPr lang="en-US" dirty="0"/>
              <a:t>Set back = new node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D80-1CC5-4ADE-AF99-35423C5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7075-641B-44E6-97C0-E1265ECA44ED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11BE-5A62-4522-99A6-51B08CD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E14D-3DF8-4D76-B973-6238817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94E-9FB5-4B6F-858F-B5B4E9E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linked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0AD-8AE1-4996-B471-51C05EE5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Dequeue algorithm</a:t>
            </a:r>
          </a:p>
          <a:p>
            <a:pPr lvl="1"/>
            <a:r>
              <a:rPr lang="en-US" dirty="0"/>
              <a:t>If non-empty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= address of front node</a:t>
            </a:r>
          </a:p>
          <a:p>
            <a:pPr lvl="2"/>
            <a:r>
              <a:rPr lang="en-US" dirty="0"/>
              <a:t>“front” = address of second node</a:t>
            </a:r>
          </a:p>
          <a:p>
            <a:pPr lvl="3"/>
            <a:r>
              <a:rPr lang="en-US" dirty="0"/>
              <a:t>What if there is no second node?</a:t>
            </a:r>
          </a:p>
          <a:p>
            <a:pPr lvl="2"/>
            <a:r>
              <a:rPr lang="en-US" dirty="0"/>
              <a:t>Delete front node</a:t>
            </a:r>
          </a:p>
          <a:p>
            <a:r>
              <a:rPr lang="en-US" dirty="0"/>
              <a:t>Destructor algorithm</a:t>
            </a:r>
          </a:p>
          <a:p>
            <a:pPr lvl="1"/>
            <a:r>
              <a:rPr lang="en-US" dirty="0"/>
              <a:t>Visit every node and delete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AD22-4C1C-4EDD-86E9-CCD54E88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E271-C81E-4CB8-9FAC-1F83817B34E9}" type="datetime1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B010-4D72-436B-B8D9-2B2FEEC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6206-53D4-45AC-9ED3-8896B4D6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/>
              <a:t>Templates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4 to be posted; due 4/25</a:t>
            </a:r>
          </a:p>
          <a:p>
            <a:pPr lvl="1"/>
            <a:r>
              <a:rPr lang="en-US" dirty="0"/>
              <a:t>Program 5 to be posted; due 5/3 (last day of classes)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09CCEC-9B1D-44A1-B22D-F8F5F80CE5AA}" type="datetime1">
              <a:rPr lang="en-US" smtClean="0">
                <a:latin typeface="+mj-lt"/>
              </a:rPr>
              <a:t>4/19/2019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12421</TotalTime>
  <Words>349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Review: Linked queues</vt:lpstr>
      <vt:lpstr>Review: Linked queue implementation</vt:lpstr>
      <vt:lpstr>Review: Linked queue implementation (2)</vt:lpstr>
      <vt:lpstr>Finishing linked queues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2019-04-19T15:30:56Z</dcterms:modified>
</cp:coreProperties>
</file>