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472" r:id="rId4"/>
    <p:sldId id="473" r:id="rId5"/>
    <p:sldId id="386" r:id="rId6"/>
    <p:sldId id="387" r:id="rId7"/>
    <p:sldId id="388" r:id="rId8"/>
    <p:sldId id="389" r:id="rId9"/>
    <p:sldId id="391" r:id="rId10"/>
    <p:sldId id="392" r:id="rId11"/>
    <p:sldId id="475" r:id="rId12"/>
    <p:sldId id="476" r:id="rId13"/>
    <p:sldId id="477" r:id="rId14"/>
    <p:sldId id="394" r:id="rId15"/>
    <p:sldId id="395" r:id="rId16"/>
    <p:sldId id="396" r:id="rId17"/>
    <p:sldId id="385" r:id="rId1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78C146-C0CB-47AA-8213-C852325DA9DC}" v="3" dt="2019-09-25T14:05:09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2" autoAdjust="0"/>
    <p:restoredTop sz="89522" autoAdjust="0"/>
  </p:normalViewPr>
  <p:slideViewPr>
    <p:cSldViewPr>
      <p:cViewPr varScale="1">
        <p:scale>
          <a:sx n="78" d="100"/>
          <a:sy n="78" d="100"/>
        </p:scale>
        <p:origin x="115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2678C146-C0CB-47AA-8213-C852325DA9DC}"/>
    <pc:docChg chg="custSel modSld">
      <pc:chgData name="Geiger, Michael J" userId="13cae92b-b37c-450b-a449-82fcae19569d" providerId="ADAL" clId="{2678C146-C0CB-47AA-8213-C852325DA9DC}" dt="2019-09-25T14:34:23.321" v="58" actId="20577"/>
      <pc:docMkLst>
        <pc:docMk/>
      </pc:docMkLst>
      <pc:sldChg chg="modSp">
        <pc:chgData name="Geiger, Michael J" userId="13cae92b-b37c-450b-a449-82fcae19569d" providerId="ADAL" clId="{2678C146-C0CB-47AA-8213-C852325DA9DC}" dt="2019-09-25T14:34:23.321" v="58" actId="20577"/>
        <pc:sldMkLst>
          <pc:docMk/>
          <pc:sldMk cId="0" sldId="385"/>
        </pc:sldMkLst>
        <pc:spChg chg="mod">
          <ac:chgData name="Geiger, Michael J" userId="13cae92b-b37c-450b-a449-82fcae19569d" providerId="ADAL" clId="{2678C146-C0CB-47AA-8213-C852325DA9DC}" dt="2019-09-25T14:34:23.321" v="58" actId="20577"/>
          <ac:spMkLst>
            <pc:docMk/>
            <pc:sldMk cId="0" sldId="385"/>
            <ac:spMk id="25603" creationId="{00000000-0000-0000-0000-000000000000}"/>
          </ac:spMkLst>
        </pc:spChg>
      </pc:sldChg>
      <pc:sldChg chg="addSp">
        <pc:chgData name="Geiger, Michael J" userId="13cae92b-b37c-450b-a449-82fcae19569d" providerId="ADAL" clId="{2678C146-C0CB-47AA-8213-C852325DA9DC}" dt="2019-09-25T14:05:09.173" v="0"/>
        <pc:sldMkLst>
          <pc:docMk/>
          <pc:sldMk cId="2597652630" sldId="386"/>
        </pc:sldMkLst>
        <pc:inkChg chg="add">
          <ac:chgData name="Geiger, Michael J" userId="13cae92b-b37c-450b-a449-82fcae19569d" providerId="ADAL" clId="{2678C146-C0CB-47AA-8213-C852325DA9DC}" dt="2019-09-25T14:05:09.173" v="0"/>
          <ac:inkMkLst>
            <pc:docMk/>
            <pc:sldMk cId="2597652630" sldId="386"/>
            <ac:inkMk id="2" creationId="{14C58997-CAD3-4C10-8DF6-84A9CD13FC54}"/>
          </ac:inkMkLst>
        </pc:inkChg>
      </pc:sldChg>
    </pc:docChg>
  </pc:docChgLst>
  <pc:docChgLst>
    <pc:chgData name="Geiger, Michael J" userId="13cae92b-b37c-450b-a449-82fcae19569d" providerId="ADAL" clId="{FCBB59BE-9392-41AE-8827-0DA9A33CF1A4}"/>
    <pc:docChg chg="custSel delSld modSld">
      <pc:chgData name="Geiger, Michael J" userId="13cae92b-b37c-450b-a449-82fcae19569d" providerId="ADAL" clId="{FCBB59BE-9392-41AE-8827-0DA9A33CF1A4}" dt="2019-09-25T13:49:32.649" v="809" actId="20577"/>
      <pc:docMkLst>
        <pc:docMk/>
      </pc:docMkLst>
      <pc:sldChg chg="modSp">
        <pc:chgData name="Geiger, Michael J" userId="13cae92b-b37c-450b-a449-82fcae19569d" providerId="ADAL" clId="{FCBB59BE-9392-41AE-8827-0DA9A33CF1A4}" dt="2019-09-25T13:37:21.331" v="86" actId="20577"/>
        <pc:sldMkLst>
          <pc:docMk/>
          <pc:sldMk cId="0" sldId="256"/>
        </pc:sldMkLst>
        <pc:spChg chg="mod">
          <ac:chgData name="Geiger, Michael J" userId="13cae92b-b37c-450b-a449-82fcae19569d" providerId="ADAL" clId="{FCBB59BE-9392-41AE-8827-0DA9A33CF1A4}" dt="2019-09-25T13:37:21.331" v="86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FCBB59BE-9392-41AE-8827-0DA9A33CF1A4}" dt="2019-09-25T13:39:11.391" v="251" actId="20577"/>
        <pc:sldMkLst>
          <pc:docMk/>
          <pc:sldMk cId="0" sldId="257"/>
        </pc:sldMkLst>
        <pc:spChg chg="mod">
          <ac:chgData name="Geiger, Michael J" userId="13cae92b-b37c-450b-a449-82fcae19569d" providerId="ADAL" clId="{FCBB59BE-9392-41AE-8827-0DA9A33CF1A4}" dt="2019-09-25T13:39:11.391" v="251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FCBB59BE-9392-41AE-8827-0DA9A33CF1A4}" dt="2019-09-25T13:49:32.649" v="809" actId="20577"/>
        <pc:sldMkLst>
          <pc:docMk/>
          <pc:sldMk cId="0" sldId="385"/>
        </pc:sldMkLst>
        <pc:spChg chg="mod">
          <ac:chgData name="Geiger, Michael J" userId="13cae92b-b37c-450b-a449-82fcae19569d" providerId="ADAL" clId="{FCBB59BE-9392-41AE-8827-0DA9A33CF1A4}" dt="2019-09-25T13:49:32.649" v="809" actId="20577"/>
          <ac:spMkLst>
            <pc:docMk/>
            <pc:sldMk cId="0" sldId="385"/>
            <ac:spMk id="25603" creationId="{00000000-0000-0000-0000-000000000000}"/>
          </ac:spMkLst>
        </pc:spChg>
      </pc:sldChg>
      <pc:sldChg chg="modSp">
        <pc:chgData name="Geiger, Michael J" userId="13cae92b-b37c-450b-a449-82fcae19569d" providerId="ADAL" clId="{FCBB59BE-9392-41AE-8827-0DA9A33CF1A4}" dt="2019-09-25T13:41:02.750" v="490" actId="27636"/>
        <pc:sldMkLst>
          <pc:docMk/>
          <pc:sldMk cId="2597652630" sldId="386"/>
        </pc:sldMkLst>
        <pc:spChg chg="mod">
          <ac:chgData name="Geiger, Michael J" userId="13cae92b-b37c-450b-a449-82fcae19569d" providerId="ADAL" clId="{FCBB59BE-9392-41AE-8827-0DA9A33CF1A4}" dt="2019-09-25T13:39:39.534" v="271" actId="20577"/>
          <ac:spMkLst>
            <pc:docMk/>
            <pc:sldMk cId="2597652630" sldId="386"/>
            <ac:spMk id="10242" creationId="{00000000-0000-0000-0000-000000000000}"/>
          </ac:spMkLst>
        </pc:spChg>
        <pc:spChg chg="mod">
          <ac:chgData name="Geiger, Michael J" userId="13cae92b-b37c-450b-a449-82fcae19569d" providerId="ADAL" clId="{FCBB59BE-9392-41AE-8827-0DA9A33CF1A4}" dt="2019-09-25T13:41:02.750" v="490" actId="27636"/>
          <ac:spMkLst>
            <pc:docMk/>
            <pc:sldMk cId="2597652630" sldId="386"/>
            <ac:spMk id="10243" creationId="{00000000-0000-0000-0000-000000000000}"/>
          </ac:spMkLst>
        </pc:spChg>
      </pc:sldChg>
      <pc:sldChg chg="modSp">
        <pc:chgData name="Geiger, Michael J" userId="13cae92b-b37c-450b-a449-82fcae19569d" providerId="ADAL" clId="{FCBB59BE-9392-41AE-8827-0DA9A33CF1A4}" dt="2019-09-25T13:43:35.148" v="499" actId="20577"/>
        <pc:sldMkLst>
          <pc:docMk/>
          <pc:sldMk cId="2436440098" sldId="387"/>
        </pc:sldMkLst>
        <pc:spChg chg="mod">
          <ac:chgData name="Geiger, Michael J" userId="13cae92b-b37c-450b-a449-82fcae19569d" providerId="ADAL" clId="{FCBB59BE-9392-41AE-8827-0DA9A33CF1A4}" dt="2019-09-25T13:43:35.148" v="499" actId="20577"/>
          <ac:spMkLst>
            <pc:docMk/>
            <pc:sldMk cId="2436440098" sldId="387"/>
            <ac:spMk id="25603" creationId="{00000000-0000-0000-0000-000000000000}"/>
          </ac:spMkLst>
        </pc:spChg>
      </pc:sldChg>
      <pc:sldChg chg="del">
        <pc:chgData name="Geiger, Michael J" userId="13cae92b-b37c-450b-a449-82fcae19569d" providerId="ADAL" clId="{FCBB59BE-9392-41AE-8827-0DA9A33CF1A4}" dt="2019-09-25T13:39:22.661" v="252" actId="2696"/>
        <pc:sldMkLst>
          <pc:docMk/>
          <pc:sldMk cId="2122993034" sldId="466"/>
        </pc:sldMkLst>
      </pc:sldChg>
      <pc:sldChg chg="modSp">
        <pc:chgData name="Geiger, Michael J" userId="13cae92b-b37c-450b-a449-82fcae19569d" providerId="ADAL" clId="{FCBB59BE-9392-41AE-8827-0DA9A33CF1A4}" dt="2019-09-25T12:59:59.442" v="52" actId="20577"/>
        <pc:sldMkLst>
          <pc:docMk/>
          <pc:sldMk cId="3209984650" sldId="472"/>
        </pc:sldMkLst>
        <pc:spChg chg="mod">
          <ac:chgData name="Geiger, Michael J" userId="13cae92b-b37c-450b-a449-82fcae19569d" providerId="ADAL" clId="{FCBB59BE-9392-41AE-8827-0DA9A33CF1A4}" dt="2019-09-25T12:59:59.442" v="52" actId="20577"/>
          <ac:spMkLst>
            <pc:docMk/>
            <pc:sldMk cId="3209984650" sldId="472"/>
            <ac:spMk id="3" creationId="{3E2F7687-E31C-4996-8DDF-48E1FDA00066}"/>
          </ac:spMkLst>
        </pc:spChg>
      </pc:sldChg>
      <pc:sldChg chg="modSp">
        <pc:chgData name="Geiger, Michael J" userId="13cae92b-b37c-450b-a449-82fcae19569d" providerId="ADAL" clId="{FCBB59BE-9392-41AE-8827-0DA9A33CF1A4}" dt="2019-09-25T13:44:34.875" v="580" actId="2711"/>
        <pc:sldMkLst>
          <pc:docMk/>
          <pc:sldMk cId="1539353426" sldId="475"/>
        </pc:sldMkLst>
        <pc:spChg chg="mod">
          <ac:chgData name="Geiger, Michael J" userId="13cae92b-b37c-450b-a449-82fcae19569d" providerId="ADAL" clId="{FCBB59BE-9392-41AE-8827-0DA9A33CF1A4}" dt="2019-09-25T13:44:34.875" v="580" actId="2711"/>
          <ac:spMkLst>
            <pc:docMk/>
            <pc:sldMk cId="1539353426" sldId="475"/>
            <ac:spMk id="3" creationId="{00000000-0000-0000-0000-000000000000}"/>
          </ac:spMkLst>
        </pc:spChg>
        <pc:spChg chg="mod">
          <ac:chgData name="Geiger, Michael J" userId="13cae92b-b37c-450b-a449-82fcae19569d" providerId="ADAL" clId="{FCBB59BE-9392-41AE-8827-0DA9A33CF1A4}" dt="2019-09-25T13:43:57.505" v="508" actId="20577"/>
          <ac:spMkLst>
            <pc:docMk/>
            <pc:sldMk cId="1539353426" sldId="475"/>
            <ac:spMk id="15362" creationId="{00000000-0000-0000-0000-000000000000}"/>
          </ac:spMkLst>
        </pc:spChg>
      </pc:sldChg>
      <pc:sldChg chg="modSp">
        <pc:chgData name="Geiger, Michael J" userId="13cae92b-b37c-450b-a449-82fcae19569d" providerId="ADAL" clId="{FCBB59BE-9392-41AE-8827-0DA9A33CF1A4}" dt="2019-09-25T13:44:50.703" v="603" actId="20577"/>
        <pc:sldMkLst>
          <pc:docMk/>
          <pc:sldMk cId="404348886" sldId="476"/>
        </pc:sldMkLst>
        <pc:spChg chg="mod">
          <ac:chgData name="Geiger, Michael J" userId="13cae92b-b37c-450b-a449-82fcae19569d" providerId="ADAL" clId="{FCBB59BE-9392-41AE-8827-0DA9A33CF1A4}" dt="2019-09-25T13:44:50.703" v="603" actId="20577"/>
          <ac:spMkLst>
            <pc:docMk/>
            <pc:sldMk cId="404348886" sldId="476"/>
            <ac:spMk id="2" creationId="{00000000-0000-0000-0000-000000000000}"/>
          </ac:spMkLst>
        </pc:spChg>
        <pc:spChg chg="mod">
          <ac:chgData name="Geiger, Michael J" userId="13cae92b-b37c-450b-a449-82fcae19569d" providerId="ADAL" clId="{FCBB59BE-9392-41AE-8827-0DA9A33CF1A4}" dt="2019-09-25T13:44:43.555" v="582" actId="14"/>
          <ac:spMkLst>
            <pc:docMk/>
            <pc:sldMk cId="404348886" sldId="476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FCBB59BE-9392-41AE-8827-0DA9A33CF1A4}" dt="2019-09-25T13:47:07.650" v="735" actId="20577"/>
        <pc:sldMkLst>
          <pc:docMk/>
          <pc:sldMk cId="665181247" sldId="477"/>
        </pc:sldMkLst>
        <pc:spChg chg="mod">
          <ac:chgData name="Geiger, Michael J" userId="13cae92b-b37c-450b-a449-82fcae19569d" providerId="ADAL" clId="{FCBB59BE-9392-41AE-8827-0DA9A33CF1A4}" dt="2019-09-25T13:45:54.340" v="628" actId="20577"/>
          <ac:spMkLst>
            <pc:docMk/>
            <pc:sldMk cId="665181247" sldId="477"/>
            <ac:spMk id="2" creationId="{00000000-0000-0000-0000-000000000000}"/>
          </ac:spMkLst>
        </pc:spChg>
        <pc:spChg chg="mod">
          <ac:chgData name="Geiger, Michael J" userId="13cae92b-b37c-450b-a449-82fcae19569d" providerId="ADAL" clId="{FCBB59BE-9392-41AE-8827-0DA9A33CF1A4}" dt="2019-09-25T13:47:07.650" v="735" actId="20577"/>
          <ac:spMkLst>
            <pc:docMk/>
            <pc:sldMk cId="665181247" sldId="477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9-25T14:03:39.0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12745 13096 583 0,'-17'-11'25'0,"17"11"7"0,13-4-32 0,-9-4 0 0,-8-4 0 0,4 5 0 16,0-1 46-16,0 8 3 0,0 0 1 0,-4-8 0 15,-14 4-12-15,9-4-2 0,9 8-1 0,0 0 0 16,0-7 1-16,-4-1 0 0,4 0 0 0,4-4 0 16,10 5 4-16,-14-1 0 0,-9 0 1 0,9 8 0 15,13-8 4-15,-4 1 1 0,-14-1 0 0,1 4 0 16,-5-4-8-16,9 8-2 0,0-7 0 0,0 7 0 0,-9-4 0 15,9 4-1-15,14-4 0 0,-14 4 0 0,0 0-18 0,0 0-3 16,0 0-1-16,13-12 0 0,8 4-1 0,1-3-1 16,-13 7 0-16,0-4 0 0,8 0 2 0,-4 1 1 15,-4 3 0-15,0-4 0 0,8 4 4 0,-4-4 1 16,5 4 0-16,-5 1 0 0,0 3-30 0,0-4-5 16,0 8-2-16,5-4 0 0,-5 0 18 0,0 0 0 15,0 3 0-15,4 1 0 0,-3 0 16 0,-6 0-4 16,5 0 0-16,0 0 0 0,1 4 1 0,-1-1 0 15,-5-3 0-15,5 0 0 0,1 0-5 0,3 0 0 16,-4 4-8-16,0-5 12 0,5 5-12 0,-5-4 11 16,4 4-11-16,1-4 10 0,-1 4-10 0,-4-5 12 0,9 1-12 0,-4 4 12 15,3-8-2-15,-3 4 0 0,-5 0 0 0,4-4 0 16,1 4 10-16,4 0 1 0,-9-1 1 0,9-3 0 16,-5 4-3-16,5 4-1 0,0-4 0 0,-5 0 0 15,5 4-10-15,0-5-8 0,0 5 9 0,-5-4-9 16,5 4 0-16,-5-4 8 0,1 0-8 0,4 3 0 15,-5-3 0-15,1 4 0 0,-1-4 8 0,1 0-8 16,-1 4 0-16,5-5 0 0,0 1 0 0,0 0 0 16,-1-4 0-16,6 4 0 0,-6 0 0 0,10-4 0 15,0 0 0-15,-1 0 0 0,5 4 0 0,-9-8 0 16,5 4 0-16,-5-4 0 0,5 4 0 0,4-4 0 16,-9 4 0-16,4 0 0 0,-4-4 0 0,1 0 0 15,-1 4 0-15,4-3 9 0,-8-1-9 0,4 0 8 16,1 4 6-16,-6-4 1 0,6 0 0 0,-1 0 0 15,-4 0-7-15,0 0 0 0,4 4-8 0,-4-7 12 16,-5 7-12-16,1-4 9 0,3 0-9 0,-3 0 8 16,-5 0-8-16,0 0 0 0,-4 0 0 0,4 0 0 0,0 1 0 15,4-1 0-15,-4-4 0 0,5 4 0 16,-1-4-92-16,1 1-16 0,-1 3-4 16</inkml:trace>
  <inkml:trace contextRef="#ctx0" brushRef="#br0" timeOffset="2001.567">3729 13220 0 0,'0'0'0'0,"-4"-4"0"0,4 4 0 0,-9-3 0 16,9 3 158-16,-4-4-32 0,0 4 26 0,-5-4 4 15,4 0-75-15,5 0-15 0,0 4-3 0,-8-4-1 16,-1 4-18-16,9-4-4 0,0 4-1 0,-9-4 0 15,9 4 3-15,0 0 1 0,-4-3 0 0,4-1 0 16,-9 0 21-16,5 0 4 0,-5 4 0 0,9 0 1 0,-4-4-35 0,4 4-7 16,-5-4-2-16,5 4 0 0,0-4 10 0,0 4 1 15,0 0 1-15,-13 0 0 0,13-4-29 16,0 4-8-16,-13 0 0 0,13 0 0 16,0 0 0-16,0 0 0 0,-4 0 0 0,4 0 0 0,0 0 19 0,-9 0-1 15,5 0 0-15,4 0 0 0,0 0-2 0,0 0-1 16,0 0 0-16,0 0 0 0,-9-3-15 0,9 3 8 15,0 0-8-15,0 0 0 0,0 0 0 0,0 0 0 16,0 0 0-16,0 0 0 0,0 0 0 0,0 0 11 16,0 0-11-16,0 0 10 0,0 0 5 0,0 0 1 15,9-8 0-15,4 4 0 0,-5 0-4 0,6 4-1 16,-1-4 0-16,0 0 0 0,0 0-3 0,0-3 0 0,4 3 0 16,-3 0 0-16,3 4-8 0,0-4 0 15,1 0 9-15,4 0-9 0,-5 4 0 0,9 0 8 0,-8 0-8 16,12 0 0-16,-12 4 0 0,8 0 0 0,5-4 0 0,-5 4 0 15,4 0 0-15,-8 0 0 0,9 3 0 16,-1-7 0-16,5 4 9 0,-4 0-9 0,-1-4 12 16,1 4-12-16,0-4 17 0,3-4-3 0,6 4-1 0,-14-4 0 15,9 0-3-15,0 0-1 0,0 1 0 0,8-5 0 16,-3 4 10-16,-5-4 1 0,4 4 1 0,0 0 0 16,5 1 26-16,0 3 5 0,-1 0 0 0,1 0 1 15,4 3-85 1,-4 1-16-16,-10 0-4 0,6 0-1 0,-5 0 53 0,4-4 8 0,5 4 4 15,-1 0 0-15,-8 0-12 0,13-4 0 0,5 0 9 0,-5 0-9 16,8-4 0-16,-8-4 0 0,5 4 0 0,-1 0 8 16,-4-4 0-16,0 1 1 0,0-1 0 0,-4 0 0 0,0 0 0 15,4 1 0-15,0-1 0 0,4 4 0 0,-17-4 6 16,4 4 1-16,5 4 0 0,-5 4 0 0,5 0-2 0,0 0 0 16,-5 4 0-16,5 0 0 0,-5-1-6 0,-4 5 0 15,4 0-8-15,-4-1 12 0,0 1-12 0,-4-1 0 16,8-3 0-16,-9 4 0 0,5-4 0 0,-4 3 0 15,-1-3 0-15,1-4 0 0,-5 4 0 0,5-4 8 16,-1-4-8-16,1 3 0 0,-5-3 0 0,5 4 8 16,-10-4-8-16,6-4 0 0,-6 4 8 0,1-3-8 15,0 3 0-15,0-4 9 0,-5-4-18 0,5 8-4 16,-4-8-1-16,-1 4 0 16,1 0-151-16,-1-3-31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91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E38F0D-8245-7C41-ABC5-CBA2FBF94299}" type="slidenum">
              <a:rPr lang="en-US"/>
              <a:pPr eaLnBrk="1" hangingPunct="1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03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1E2793-7A95-4D38-B74D-583E3C4C4523}" type="datetime1">
              <a:rPr lang="en-US" smtClean="0"/>
              <a:t>9/25/2019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8126B9-9D01-45EF-82FA-A103A9BD05F7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490B3C-B610-4F2F-9ADC-E98CBD43F74F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E9154A-E82B-46F1-A018-FBB185A27054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53A817-F393-4B89-9300-785AEAFB546F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CB538C-DC7F-4805-A7D8-534F16C25D63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376C19-78B5-4E63-8966-8C7431E31B7D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402974-5204-4C22-8FE4-56EAFDBD2D7E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B38E15-F930-4CE3-B4F8-CEB5E84BA836}" type="datetime1">
              <a:rPr lang="en-US" smtClean="0"/>
              <a:t>9/25/2019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C9357D-603F-4897-A854-D21A7B1383EA}" type="datetime1">
              <a:rPr lang="en-US" smtClean="0"/>
              <a:t>9/25/2019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7FBEF2-F69A-465E-A296-41B2789AD78F}" type="datetime1">
              <a:rPr lang="en-US" smtClean="0"/>
              <a:t>9/25/2019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D7B697-A999-4180-9FA8-805DEC1D3DA6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487910-B158-4A42-96C6-B4C3140C41DA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2EEE3F87-CD76-4968-86B5-F1A9E67467BC}" type="datetime1">
              <a:rPr lang="en-US" smtClean="0"/>
              <a:t>9/25/2019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10: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Class relationships; initialization lists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Composition example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Write code for:</a:t>
            </a:r>
          </a:p>
          <a:p>
            <a:pPr lvl="1"/>
            <a:r>
              <a:rPr lang="en-US" dirty="0">
                <a:latin typeface="Courier New" charset="0"/>
                <a:cs typeface="Courier New" charset="0"/>
              </a:rPr>
              <a:t>Point Rectangle::</a:t>
            </a:r>
            <a:r>
              <a:rPr lang="en-US" dirty="0" err="1">
                <a:latin typeface="Courier New" charset="0"/>
                <a:cs typeface="Courier New" charset="0"/>
              </a:rPr>
              <a:t>getOrigin</a:t>
            </a:r>
            <a:r>
              <a:rPr lang="en-US" dirty="0">
                <a:latin typeface="Courier New" charset="0"/>
                <a:cs typeface="Courier New" charset="0"/>
              </a:rPr>
              <a:t>();</a:t>
            </a:r>
          </a:p>
          <a:p>
            <a:pPr lvl="1"/>
            <a:r>
              <a:rPr lang="en-US" dirty="0">
                <a:latin typeface="Courier New" charset="0"/>
                <a:cs typeface="Courier New" charset="0"/>
              </a:rPr>
              <a:t>void Rectangle::</a:t>
            </a:r>
            <a:r>
              <a:rPr lang="en-US" dirty="0" err="1">
                <a:latin typeface="Courier New" charset="0"/>
                <a:cs typeface="Courier New" charset="0"/>
              </a:rPr>
              <a:t>setOrigin</a:t>
            </a:r>
            <a:r>
              <a:rPr lang="en-US" dirty="0">
                <a:latin typeface="Courier New" charset="0"/>
                <a:cs typeface="Courier New" charset="0"/>
              </a:rPr>
              <a:t>(Point p);</a:t>
            </a:r>
          </a:p>
          <a:p>
            <a:endParaRPr lang="en-US" dirty="0">
              <a:latin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D5F615-5C58-4E88-9908-78443BA4675F}" type="datetime1">
              <a:rPr lang="en-US" smtClean="0">
                <a:latin typeface="Garamond" charset="0"/>
              </a:rPr>
              <a:t>9/25/2019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DB66A96-E110-DC44-A008-317635900EFA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024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Garamond" charset="0"/>
              </a:rPr>
              <a:t>Solutions</a:t>
            </a:r>
            <a:endParaRPr lang="en-US" sz="3600" dirty="0">
              <a:latin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On Monday, I showed you these solutions </a:t>
            </a:r>
            <a:r>
              <a:rPr lang="mr-IN" sz="2800" dirty="0">
                <a:latin typeface="Arial" charset="0"/>
                <a:ea typeface="Arial" charset="0"/>
                <a:cs typeface="Arial" charset="0"/>
              </a:rPr>
              <a:t>…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Point Rectangle::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getOrigin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origin;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28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 Rectangle::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setOrigin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(Point p)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origin.setX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p.getX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());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origin.setY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p.getY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());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… but there’s a simpler way to write </a:t>
            </a:r>
            <a:r>
              <a:rPr lang="en-US" sz="320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setOrigin</a:t>
            </a:r>
            <a:r>
              <a:rPr lang="en-US" sz="320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()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B7F67DD-F796-4D4D-B15D-435BFEA2CB02}" type="datetime1">
              <a:rPr lang="en-US" smtClean="0">
                <a:latin typeface="Garamond" charset="0"/>
              </a:rPr>
              <a:t>9/25/2019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07CBDF-E26B-0440-AE1A-33F6D3360B1F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353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case, you absolutely could write </a:t>
            </a:r>
            <a:r>
              <a:rPr lang="en-US" dirty="0" err="1"/>
              <a:t>setOrigin</a:t>
            </a:r>
            <a:r>
              <a:rPr lang="en-US" dirty="0"/>
              <a:t>() as follows: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Rectangle::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setOrigin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(Point p)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origin = p;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So, why did I show you the other version?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FD57-D654-4B64-A1C4-D9C29BBFB786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8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long answer: 2 parts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To directly access Point data members in a Rectangle function, you must use Point functions, so seeing a function that did that is useful</a:t>
            </a:r>
          </a:p>
          <a:p>
            <a:pPr lvl="2"/>
            <a:r>
              <a:rPr lang="en-US" dirty="0"/>
              <a:t>Say we wanted to </a:t>
            </a:r>
            <a:r>
              <a:rPr lang="en-US" dirty="0" err="1"/>
              <a:t>setOrigin</a:t>
            </a:r>
            <a:r>
              <a:rPr lang="en-US" dirty="0"/>
              <a:t>() to take 2 </a:t>
            </a:r>
            <a:r>
              <a:rPr lang="en-US" dirty="0" err="1"/>
              <a:t>args</a:t>
            </a:r>
            <a:r>
              <a:rPr lang="en-US" dirty="0"/>
              <a:t>: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void Rectangle::</a:t>
            </a:r>
            <a:r>
              <a:rPr lang="en-US" sz="2000" dirty="0" err="1">
                <a:latin typeface="Courier New" charset="0"/>
                <a:cs typeface="Courier New" charset="0"/>
              </a:rPr>
              <a:t>setOrigin</a:t>
            </a:r>
            <a:r>
              <a:rPr lang="en-US" sz="2000" dirty="0">
                <a:latin typeface="Courier New" charset="0"/>
                <a:cs typeface="Courier New" charset="0"/>
              </a:rPr>
              <a:t>(double x, double y) {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	</a:t>
            </a:r>
            <a:r>
              <a:rPr lang="en-US" sz="2000" strike="sngStrike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origin.xCoord</a:t>
            </a:r>
            <a:r>
              <a:rPr lang="en-US" sz="2000" strike="sngStrike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= x;	// Won</a:t>
            </a:r>
            <a:r>
              <a:rPr lang="ja-JP" altLang="en-US" sz="2000" strike="sngStrike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2000" strike="sngStrike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t work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	</a:t>
            </a:r>
            <a:r>
              <a:rPr lang="en-US" sz="2000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origin.setX</a:t>
            </a:r>
            <a:r>
              <a:rPr lang="en-US" sz="20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(x); </a:t>
            </a:r>
            <a:r>
              <a:rPr lang="en-US" sz="2000" dirty="0">
                <a:latin typeface="Courier New" charset="0"/>
                <a:cs typeface="Courier New" charset="0"/>
              </a:rPr>
              <a:t>	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	</a:t>
            </a:r>
            <a:r>
              <a:rPr lang="en-US" sz="2000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origin.setY</a:t>
            </a:r>
            <a:r>
              <a:rPr lang="en-US" sz="20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(y);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}</a:t>
            </a:r>
          </a:p>
          <a:p>
            <a:pPr marL="858837" lvl="1" indent="-514350">
              <a:buFont typeface="+mj-lt"/>
              <a:buAutoNum type="arabicPeriod" startAt="2"/>
            </a:pPr>
            <a:r>
              <a:rPr lang="en-US" dirty="0"/>
              <a:t>We hadn’t really discussed: by default, copying one object to another is a defined operation</a:t>
            </a:r>
          </a:p>
          <a:p>
            <a:pPr lvl="2"/>
            <a:r>
              <a:rPr lang="en-US" dirty="0"/>
              <a:t>In some cases, default behavior can be overridden</a:t>
            </a:r>
          </a:p>
          <a:p>
            <a:pPr lvl="2"/>
            <a:r>
              <a:rPr lang="en-US" dirty="0"/>
              <a:t>In other cases, default behavior won’t work</a:t>
            </a:r>
          </a:p>
          <a:p>
            <a:pPr lvl="2"/>
            <a:r>
              <a:rPr lang="en-US" dirty="0"/>
              <a:t>I try to avoid too much detail to avoid confusion </a:t>
            </a:r>
            <a:r>
              <a:rPr lang="mr-IN" dirty="0"/>
              <a:t>…</a:t>
            </a:r>
            <a:endParaRPr lang="en-US" dirty="0"/>
          </a:p>
          <a:p>
            <a:pPr lvl="2"/>
            <a:r>
              <a:rPr lang="mr-IN" dirty="0"/>
              <a:t>…</a:t>
            </a:r>
            <a:r>
              <a:rPr lang="en-US" dirty="0"/>
              <a:t> but that sometimes makes the lecture MORE confusing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BCD5-C148-4D4B-B339-801831259883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81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Initialization lists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charset="0"/>
              </a:rPr>
              <a:t>How would we write </a:t>
            </a:r>
            <a:r>
              <a:rPr lang="en-US" dirty="0">
                <a:latin typeface="Courier New" charset="0"/>
                <a:cs typeface="Courier New" charset="0"/>
              </a:rPr>
              <a:t>Rectangle</a:t>
            </a:r>
            <a:r>
              <a:rPr lang="en-US" dirty="0">
                <a:latin typeface="Arial" charset="0"/>
              </a:rPr>
              <a:t> constructor(s)?</a:t>
            </a:r>
          </a:p>
          <a:p>
            <a:pPr lvl="1"/>
            <a:r>
              <a:rPr lang="en-US" dirty="0">
                <a:latin typeface="Arial" charset="0"/>
              </a:rPr>
              <a:t>Could use </a:t>
            </a:r>
            <a:r>
              <a:rPr lang="en-US" dirty="0">
                <a:latin typeface="Courier New"/>
                <a:cs typeface="Courier New"/>
              </a:rPr>
              <a:t>Point</a:t>
            </a:r>
            <a:r>
              <a:rPr lang="en-US" dirty="0">
                <a:latin typeface="Arial" charset="0"/>
              </a:rPr>
              <a:t> set functions</a:t>
            </a:r>
          </a:p>
          <a:p>
            <a:pPr lvl="1"/>
            <a:r>
              <a:rPr lang="en-US" dirty="0">
                <a:latin typeface="Arial" charset="0"/>
              </a:rPr>
              <a:t>Ideally, we’d like to call </a:t>
            </a:r>
            <a:r>
              <a:rPr lang="en-US" dirty="0">
                <a:latin typeface="Courier New" charset="0"/>
                <a:cs typeface="Courier New" charset="0"/>
              </a:rPr>
              <a:t>Point</a:t>
            </a:r>
            <a:r>
              <a:rPr lang="en-US" dirty="0">
                <a:latin typeface="Arial" charset="0"/>
              </a:rPr>
              <a:t> constructor as well</a:t>
            </a:r>
          </a:p>
          <a:p>
            <a:pPr lvl="2"/>
            <a:r>
              <a:rPr lang="en-US" dirty="0">
                <a:latin typeface="Arial" charset="0"/>
              </a:rPr>
              <a:t>Create new </a:t>
            </a:r>
            <a:r>
              <a:rPr lang="en-US" dirty="0">
                <a:latin typeface="Courier New"/>
                <a:cs typeface="Courier New"/>
              </a:rPr>
              <a:t>Point</a:t>
            </a:r>
            <a:r>
              <a:rPr lang="en-US" dirty="0">
                <a:latin typeface="Arial" charset="0"/>
              </a:rPr>
              <a:t> every time we create </a:t>
            </a:r>
            <a:r>
              <a:rPr lang="en-US" dirty="0">
                <a:latin typeface="Courier New"/>
                <a:cs typeface="Courier New"/>
              </a:rPr>
              <a:t>Rectangle</a:t>
            </a:r>
            <a:r>
              <a:rPr lang="en-US" dirty="0">
                <a:latin typeface="Arial" charset="0"/>
              </a:rPr>
              <a:t> object</a:t>
            </a:r>
          </a:p>
          <a:p>
            <a:pPr lvl="1"/>
            <a:r>
              <a:rPr lang="en-US" dirty="0">
                <a:latin typeface="Arial" charset="0"/>
              </a:rPr>
              <a:t>Use an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initialization list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Explicitly calls constructors for member data</a:t>
            </a:r>
          </a:p>
          <a:p>
            <a:pPr lvl="2"/>
            <a:r>
              <a:rPr lang="en-US" dirty="0">
                <a:latin typeface="Arial" charset="0"/>
              </a:rPr>
              <a:t>Requires parameterized constructor to be defined</a:t>
            </a:r>
          </a:p>
          <a:p>
            <a:pPr lvl="2"/>
            <a:r>
              <a:rPr lang="en-US" dirty="0">
                <a:latin typeface="Arial" charset="0"/>
              </a:rPr>
              <a:t>Can be used for predefined types as well</a:t>
            </a:r>
          </a:p>
          <a:p>
            <a:pPr lvl="1"/>
            <a:r>
              <a:rPr lang="en-US" dirty="0">
                <a:latin typeface="Arial" charset="0"/>
              </a:rPr>
              <a:t>Example: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Rectangle::Rectangle()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: height(1), width(1), origin(0,0)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{}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9E3AB1-CD09-4AA1-8774-4B79FD643EBF}" type="datetime1">
              <a:rPr lang="en-US" smtClean="0">
                <a:latin typeface="Garamond" charset="0"/>
              </a:rPr>
              <a:t>9/25/2019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987191-2E48-DA46-86D2-E2B06A8134B5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379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Initialization list example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Write the parameterized constructor for the </a:t>
            </a:r>
            <a:r>
              <a:rPr lang="en-US" dirty="0">
                <a:latin typeface="Courier New" charset="0"/>
                <a:cs typeface="Courier New" charset="0"/>
              </a:rPr>
              <a:t>Rectangle</a:t>
            </a:r>
            <a:r>
              <a:rPr lang="en-US" dirty="0">
                <a:latin typeface="Arial" charset="0"/>
              </a:rPr>
              <a:t> class for which the prototype is:</a:t>
            </a:r>
          </a:p>
          <a:p>
            <a:pPr marL="0" indent="0">
              <a:buNone/>
            </a:pPr>
            <a:endParaRPr lang="en-US" dirty="0">
              <a:latin typeface="Arial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sz="2000" dirty="0">
                <a:latin typeface="Courier New"/>
                <a:cs typeface="Courier New"/>
              </a:rPr>
              <a:t>Rectangle(double h, double w, double x, double y);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AD29928-4FE0-4541-AB6D-C267E89C6FD4}" type="datetime1">
              <a:rPr lang="en-US" smtClean="0">
                <a:latin typeface="Garamond" charset="0"/>
              </a:rPr>
              <a:t>9/25/2019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4AB24A8-A189-A04D-A978-E58AA3E8DBA7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462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Rectangle::Rectangle(double h,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double w, double x, double y)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: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		height(h), width(w), 	origin(x,y) </a:t>
            </a:r>
            <a:r>
              <a:rPr lang="en-US" b="1">
                <a:latin typeface="Courier New" charset="0"/>
                <a:cs typeface="Courier New" charset="0"/>
              </a:rPr>
              <a:t>{}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D65BE3F-45ED-404F-84E0-BA81642D6F66}" type="datetime1">
              <a:rPr lang="en-US" smtClean="0">
                <a:latin typeface="Garamond" charset="0"/>
              </a:rPr>
              <a:t>9/25/2019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86A60A-4BDD-5341-8BE2-52066A53BD9F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296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time: topics TBD</a:t>
            </a:r>
          </a:p>
          <a:p>
            <a:pPr lvl="1"/>
            <a:r>
              <a:rPr lang="en-US" dirty="0"/>
              <a:t>Dynamic allocation, and/or</a:t>
            </a:r>
          </a:p>
          <a:p>
            <a:pPr lvl="1"/>
            <a:r>
              <a:rPr lang="en-US" dirty="0"/>
              <a:t>Standard containers (vectors, at least)</a:t>
            </a:r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HW 1 due 9/30</a:t>
            </a:r>
          </a:p>
          <a:p>
            <a:pPr lvl="1"/>
            <a:r>
              <a:rPr lang="en-US" dirty="0"/>
              <a:t>Exam 1: Thursday, 10/3, 2-4 PM, Ball 328</a:t>
            </a:r>
          </a:p>
          <a:p>
            <a:pPr lvl="2"/>
            <a:r>
              <a:rPr lang="en-US" dirty="0"/>
              <a:t>Will post form to complete if you need an alternate time for the exam</a:t>
            </a:r>
          </a:p>
          <a:p>
            <a:pPr lvl="2"/>
            <a:r>
              <a:rPr lang="en-US" dirty="0"/>
              <a:t>Will be allowed 2 8.5” x 11”, double-sided note sheets</a:t>
            </a:r>
          </a:p>
          <a:p>
            <a:pPr lvl="1"/>
            <a:r>
              <a:rPr lang="en-US" dirty="0"/>
              <a:t>Program 2 to be posted next week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0B23327-68B0-4B3B-BC0B-F36F7F8873E5}" type="datetime1">
              <a:rPr lang="en-US" smtClean="0">
                <a:latin typeface="+mj-lt"/>
              </a:rPr>
              <a:t>9/25/2019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>
                <a:latin typeface="+mj-lt"/>
              </a:rPr>
              <a:pPr/>
              <a:t>17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Announcements/reminders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HW 1 due 9/30</a:t>
            </a:r>
          </a:p>
          <a:p>
            <a:r>
              <a:rPr lang="en-US" dirty="0"/>
              <a:t>Exam 1: Thursday, 10/3, 2-4 PM, Ball 328</a:t>
            </a:r>
          </a:p>
          <a:p>
            <a:pPr lvl="1"/>
            <a:r>
              <a:rPr lang="en-US" dirty="0"/>
              <a:t>Will post form to complete if you need an alternate time for the exam</a:t>
            </a:r>
          </a:p>
          <a:p>
            <a:r>
              <a:rPr lang="en-US" dirty="0"/>
              <a:t>Program 2 to be posted next week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34249C2-E117-4110-90CF-5D669C068DB0}" type="datetime1">
              <a:rPr lang="en-US" smtClean="0">
                <a:latin typeface="+mj-lt"/>
              </a:rPr>
              <a:t>9/25/2019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10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F0AF2-239C-491F-BD82-A8F5B65E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7687-E31C-4996-8DDF-48E1FDA00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  <a:p>
            <a:pPr lvl="1"/>
            <a:r>
              <a:rPr lang="en-US" dirty="0"/>
              <a:t>Composition with classes</a:t>
            </a:r>
          </a:p>
          <a:p>
            <a:r>
              <a:rPr lang="en-US" dirty="0"/>
              <a:t>More details on classes</a:t>
            </a:r>
          </a:p>
          <a:p>
            <a:pPr lvl="1"/>
            <a:r>
              <a:rPr lang="en-US" dirty="0"/>
              <a:t>Initialization lists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79CBD-D586-40AF-A622-47E373AB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2676-CB2B-402C-B763-BFDD2F1A70AD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0B34A-E3C7-4F30-9143-1191502E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4B2FA-62FB-4B68-B569-95315EFE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8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aramond" charset="0"/>
              </a:rPr>
              <a:t>Review: Classes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0000FF"/>
                </a:solidFill>
                <a:ea typeface="+mn-ea"/>
                <a:cs typeface="+mn-cs"/>
              </a:rPr>
              <a:t>Classes:</a:t>
            </a:r>
            <a:r>
              <a:rPr lang="en-US" dirty="0">
                <a:ea typeface="+mn-ea"/>
                <a:cs typeface="+mn-cs"/>
              </a:rPr>
              <a:t> programmer-defined types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Concrete implementation of ADT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FF"/>
                </a:solidFill>
              </a:rPr>
              <a:t>Objects</a:t>
            </a:r>
            <a:r>
              <a:rPr lang="en-US" dirty="0"/>
              <a:t>: instances of a class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Each class typically contains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FF"/>
                </a:solidFill>
              </a:rPr>
              <a:t>Data members</a:t>
            </a:r>
            <a:r>
              <a:rPr lang="en-US" dirty="0"/>
              <a:t>: attributes for each object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Each object has own copy of data members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FF"/>
                </a:solidFill>
              </a:rPr>
              <a:t>Member functions</a:t>
            </a:r>
            <a:r>
              <a:rPr lang="en-US" dirty="0"/>
              <a:t>: Tasks specific to class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Data/functions can be: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FF"/>
                </a:solidFill>
                <a:ea typeface="+mn-ea"/>
                <a:cs typeface="+mn-cs"/>
              </a:rPr>
              <a:t>Public: </a:t>
            </a:r>
            <a:r>
              <a:rPr lang="en-US" dirty="0">
                <a:ea typeface="+mn-ea"/>
                <a:cs typeface="+mn-cs"/>
              </a:rPr>
              <a:t>accessible anywhere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FF"/>
                </a:solidFill>
              </a:rPr>
              <a:t>Private: </a:t>
            </a:r>
            <a:r>
              <a:rPr lang="en-US" dirty="0"/>
              <a:t>accessible only in member functions</a:t>
            </a:r>
          </a:p>
          <a:p>
            <a:pPr lvl="2">
              <a:buClr>
                <a:srgbClr val="808080"/>
              </a:buClr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000000"/>
                </a:solidFill>
              </a:rPr>
              <a:t>Members private by default</a:t>
            </a:r>
          </a:p>
          <a:p>
            <a:pPr lvl="2">
              <a:buClr>
                <a:srgbClr val="808080"/>
              </a:buClr>
              <a:buFont typeface="Wingdings" pitchFamily="2" charset="2"/>
              <a:buChar char="n"/>
              <a:defRPr/>
            </a:pPr>
            <a:r>
              <a:rPr lang="en-US" dirty="0"/>
              <a:t>Private functions also known as </a:t>
            </a:r>
            <a:r>
              <a:rPr lang="en-US" dirty="0">
                <a:solidFill>
                  <a:srgbClr val="0000FF"/>
                </a:solidFill>
              </a:rPr>
              <a:t>helper functions</a:t>
            </a: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13F1B11-8C19-42A7-990C-C0E5D0B134FD}" type="datetime1">
              <a:rPr lang="en-US" sz="1200" smtClean="0">
                <a:latin typeface="Garamond" charset="0"/>
              </a:rPr>
              <a:t>9/25/2019</a:t>
            </a:fld>
            <a:endParaRPr lang="en-US" sz="1200">
              <a:latin typeface="Garamond" charset="0"/>
            </a:endParaRP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Structures: Lecture 10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971867-87BA-C349-9EDD-2188B95142AB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49993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Composition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Typically have multiple objects in program</a:t>
            </a:r>
          </a:p>
          <a:p>
            <a:r>
              <a:rPr lang="en-US" dirty="0">
                <a:latin typeface="Arial" charset="0"/>
              </a:rPr>
              <a:t>Different types may interact with one another</a:t>
            </a:r>
          </a:p>
          <a:p>
            <a:r>
              <a:rPr lang="en-US" dirty="0">
                <a:latin typeface="Arial" charset="0"/>
              </a:rPr>
              <a:t>Classes as data members: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has a</a:t>
            </a:r>
            <a:r>
              <a:rPr lang="ja-JP" altLang="en-US" dirty="0">
                <a:latin typeface="Arial" charset="0"/>
              </a:rPr>
              <a:t>”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Composition: “parent” contains object of “child” type</a:t>
            </a:r>
          </a:p>
          <a:p>
            <a:pPr lvl="2"/>
            <a:r>
              <a:rPr lang="en-US" dirty="0">
                <a:latin typeface="Arial" charset="0"/>
              </a:rPr>
              <a:t>Like nested structures</a:t>
            </a:r>
          </a:p>
          <a:p>
            <a:r>
              <a:rPr lang="en-US" dirty="0">
                <a:latin typeface="Arial" charset="0"/>
              </a:rPr>
              <a:t>Composition examples</a:t>
            </a:r>
          </a:p>
          <a:p>
            <a:pPr lvl="1"/>
            <a:r>
              <a:rPr lang="en-US" dirty="0">
                <a:latin typeface="Arial" charset="0"/>
              </a:rPr>
              <a:t>Rectangle object has a Point object as a member</a:t>
            </a:r>
          </a:p>
          <a:p>
            <a:pPr lvl="1"/>
            <a:r>
              <a:rPr lang="en-US" dirty="0">
                <a:latin typeface="Arial" charset="0"/>
              </a:rPr>
              <a:t>Multiple levels of composition</a:t>
            </a:r>
          </a:p>
          <a:p>
            <a:pPr lvl="2"/>
            <a:r>
              <a:rPr lang="en-US" dirty="0">
                <a:latin typeface="Arial" charset="0"/>
              </a:rPr>
              <a:t>Group object has a list of Student objects</a:t>
            </a:r>
          </a:p>
          <a:p>
            <a:pPr lvl="2"/>
            <a:r>
              <a:rPr lang="en-US" dirty="0">
                <a:latin typeface="Arial" charset="0"/>
              </a:rPr>
              <a:t>Section object has a list of Group objects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07C12C7-D932-47AE-9D86-814BEC31F4D0}" type="datetime1">
              <a:rPr lang="en-US" smtClean="0">
                <a:latin typeface="Garamond" charset="0"/>
              </a:rPr>
              <a:t>9/25/2019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CCA62B-3195-DE48-A35B-BC4D9C00DC9E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C58997-CAD3-4C10-8DF6-84A9CD13FC54}"/>
                  </a:ext>
                </a:extLst>
              </p14:cNvPr>
              <p14:cNvContentPartPr/>
              <p14:nvPr/>
            </p14:nvContentPartPr>
            <p14:xfrm>
              <a:off x="1289160" y="4617000"/>
              <a:ext cx="4050720" cy="142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C58997-CAD3-4C10-8DF6-84A9CD13FC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9800" y="4607640"/>
                <a:ext cx="4069440" cy="16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765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Composition example 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A rectangle </a:t>
            </a:r>
            <a:r>
              <a:rPr lang="en-US" dirty="0">
                <a:solidFill>
                  <a:srgbClr val="0000FF"/>
                </a:solidFill>
                <a:ea typeface="+mn-ea"/>
              </a:rPr>
              <a:t>is a</a:t>
            </a:r>
            <a:r>
              <a:rPr lang="en-US" dirty="0">
                <a:ea typeface="+mn-ea"/>
              </a:rPr>
              <a:t> shape that </a:t>
            </a:r>
            <a:r>
              <a:rPr lang="en-US" dirty="0">
                <a:solidFill>
                  <a:srgbClr val="FF0000"/>
                </a:solidFill>
                <a:ea typeface="+mn-ea"/>
              </a:rPr>
              <a:t>has a: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point of origin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width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height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Can implement this concept by defining a class named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Rectangle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Methods might include: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Accessing width/height/origin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Setting width/height/origin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Calculating area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.h files on next two slides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/>
              <a:t>Most function definitions self-explanatory (I hope)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DA1C400-EF5C-405E-AD18-0043A6E624C1}" type="datetime1">
              <a:rPr lang="en-US" smtClean="0">
                <a:latin typeface="Times New Roman" charset="0"/>
              </a:rPr>
              <a:t>9/25/2019</a:t>
            </a:fld>
            <a:endParaRPr lang="en-US">
              <a:latin typeface="Times New Roman" charset="0"/>
            </a:endParaRP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Times New Roman" charset="0"/>
              </a:rPr>
              <a:t>Data Structures: Lecture 10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D73ED2-E943-BD40-9D9A-995B6BC45C6F}" type="slidenum">
              <a:rPr lang="en-US">
                <a:latin typeface="Times New Roman" charset="0"/>
              </a:rPr>
              <a:pPr eaLnBrk="1" hangingPunct="1"/>
              <a:t>6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4009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Point.h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class Point {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public: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	Point();	// Default constructor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	Point(double X, double Y);	// Parameterized constructor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	void </a:t>
            </a:r>
            <a:r>
              <a:rPr lang="en-US" sz="1800" dirty="0" err="1">
                <a:latin typeface="Courier New"/>
                <a:cs typeface="Courier New"/>
              </a:rPr>
              <a:t>setX</a:t>
            </a:r>
            <a:r>
              <a:rPr lang="en-US" sz="1800" dirty="0">
                <a:latin typeface="Courier New"/>
                <a:cs typeface="Courier New"/>
              </a:rPr>
              <a:t>(double </a:t>
            </a:r>
            <a:r>
              <a:rPr lang="en-US" sz="1800" dirty="0" err="1">
                <a:latin typeface="Courier New"/>
                <a:cs typeface="Courier New"/>
              </a:rPr>
              <a:t>newX</a:t>
            </a:r>
            <a:r>
              <a:rPr lang="en-US" sz="1800" dirty="0">
                <a:latin typeface="Courier New"/>
                <a:cs typeface="Courier New"/>
              </a:rPr>
              <a:t>);	// Set X coordinate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	void </a:t>
            </a:r>
            <a:r>
              <a:rPr lang="en-US" sz="1800" dirty="0" err="1">
                <a:latin typeface="Courier New"/>
                <a:cs typeface="Courier New"/>
              </a:rPr>
              <a:t>setY</a:t>
            </a:r>
            <a:r>
              <a:rPr lang="en-US" sz="1800" dirty="0">
                <a:latin typeface="Courier New"/>
                <a:cs typeface="Courier New"/>
              </a:rPr>
              <a:t>(double </a:t>
            </a:r>
            <a:r>
              <a:rPr lang="en-US" sz="1800" dirty="0" err="1">
                <a:latin typeface="Courier New"/>
                <a:cs typeface="Courier New"/>
              </a:rPr>
              <a:t>newY</a:t>
            </a:r>
            <a:r>
              <a:rPr lang="en-US" sz="1800" dirty="0">
                <a:latin typeface="Courier New"/>
                <a:cs typeface="Courier New"/>
              </a:rPr>
              <a:t>);	// Set Y coordinate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	double </a:t>
            </a:r>
            <a:r>
              <a:rPr lang="en-US" sz="1800" dirty="0" err="1">
                <a:latin typeface="Courier New"/>
                <a:cs typeface="Courier New"/>
              </a:rPr>
              <a:t>getX</a:t>
            </a:r>
            <a:r>
              <a:rPr lang="en-US" sz="1800" dirty="0">
                <a:latin typeface="Courier New"/>
                <a:cs typeface="Courier New"/>
              </a:rPr>
              <a:t>();	// Returns X coordinate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	double </a:t>
            </a:r>
            <a:r>
              <a:rPr lang="en-US" sz="1800" dirty="0" err="1">
                <a:latin typeface="Courier New"/>
                <a:cs typeface="Courier New"/>
              </a:rPr>
              <a:t>getY</a:t>
            </a:r>
            <a:r>
              <a:rPr lang="en-US" sz="1800" dirty="0">
                <a:latin typeface="Courier New"/>
                <a:cs typeface="Courier New"/>
              </a:rPr>
              <a:t>();	// Returns Y coordinate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	void </a:t>
            </a:r>
            <a:r>
              <a:rPr lang="en-US" sz="1800" dirty="0" err="1">
                <a:latin typeface="Courier New"/>
                <a:cs typeface="Courier New"/>
              </a:rPr>
              <a:t>printPoint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ostream</a:t>
            </a:r>
            <a:r>
              <a:rPr lang="en-US" sz="1800" dirty="0">
                <a:latin typeface="Courier New"/>
                <a:cs typeface="Courier New"/>
              </a:rPr>
              <a:t> &amp;out); // Output Point as 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en-US" sz="1800" dirty="0">
                <a:latin typeface="Courier New"/>
                <a:cs typeface="Courier New"/>
              </a:rPr>
              <a:t>				 //  (</a:t>
            </a:r>
            <a:r>
              <a:rPr lang="en-US" sz="1800" dirty="0" err="1">
                <a:latin typeface="Courier New"/>
                <a:cs typeface="Courier New"/>
              </a:rPr>
              <a:t>xCoord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yCoord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nl-NL" sz="1800" dirty="0">
                <a:latin typeface="Courier New"/>
                <a:cs typeface="Courier New"/>
              </a:rPr>
              <a:t>private:</a:t>
            </a: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nl-NL" sz="1800" dirty="0">
                <a:latin typeface="Courier New"/>
                <a:cs typeface="Courier New"/>
              </a:rPr>
              <a:t>	double </a:t>
            </a:r>
            <a:r>
              <a:rPr lang="nl-NL" sz="1800" dirty="0" err="1">
                <a:latin typeface="Courier New"/>
                <a:cs typeface="Courier New"/>
              </a:rPr>
              <a:t>xCoord</a:t>
            </a:r>
            <a:r>
              <a:rPr lang="nl-NL" sz="1800" dirty="0">
                <a:latin typeface="Courier New"/>
                <a:cs typeface="Courier New"/>
              </a:rPr>
              <a:t>;		// X </a:t>
            </a:r>
            <a:r>
              <a:rPr lang="nl-NL" sz="1800" dirty="0" err="1">
                <a:latin typeface="Courier New"/>
                <a:cs typeface="Courier New"/>
              </a:rPr>
              <a:t>coordinate</a:t>
            </a:r>
            <a:endParaRPr lang="nl-NL" sz="18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nl-NL" sz="1800" dirty="0">
                <a:latin typeface="Courier New"/>
                <a:cs typeface="Courier New"/>
              </a:rPr>
              <a:t>	double </a:t>
            </a:r>
            <a:r>
              <a:rPr lang="nl-NL" sz="1800" dirty="0" err="1">
                <a:latin typeface="Courier New"/>
                <a:cs typeface="Courier New"/>
              </a:rPr>
              <a:t>yCoord</a:t>
            </a:r>
            <a:r>
              <a:rPr lang="nl-NL" sz="1800" dirty="0">
                <a:latin typeface="Courier New"/>
                <a:cs typeface="Courier New"/>
              </a:rPr>
              <a:t>;		// Y </a:t>
            </a:r>
            <a:r>
              <a:rPr lang="nl-NL" sz="1800" dirty="0" err="1">
                <a:latin typeface="Courier New"/>
                <a:cs typeface="Courier New"/>
              </a:rPr>
              <a:t>coordinate</a:t>
            </a:r>
            <a:endParaRPr lang="nl-NL" sz="1800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914400" algn="l"/>
                <a:tab pos="4114800" algn="l"/>
              </a:tabLst>
            </a:pPr>
            <a:r>
              <a:rPr lang="nl-NL" sz="1800" dirty="0">
                <a:latin typeface="Courier New"/>
                <a:cs typeface="Courier New"/>
              </a:rPr>
              <a:t>};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F09A-3540-4EDF-8B2D-25ECBA58D7B0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9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Rectangle.h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class Rectangle {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public: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Rectangle();	// Default constructor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Rectangle(double h, double w,   // Parameterized const.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	       double x, double y);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double </a:t>
            </a:r>
            <a:r>
              <a:rPr lang="en-US" dirty="0" err="1">
                <a:latin typeface="Courier New"/>
                <a:cs typeface="Courier New"/>
              </a:rPr>
              <a:t>getHeight</a:t>
            </a:r>
            <a:r>
              <a:rPr lang="en-US" dirty="0">
                <a:latin typeface="Courier New"/>
                <a:cs typeface="Courier New"/>
              </a:rPr>
              <a:t>();	// Return height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double </a:t>
            </a:r>
            <a:r>
              <a:rPr lang="en-US" dirty="0" err="1">
                <a:latin typeface="Courier New"/>
                <a:cs typeface="Courier New"/>
              </a:rPr>
              <a:t>getWidth</a:t>
            </a:r>
            <a:r>
              <a:rPr lang="en-US" dirty="0">
                <a:latin typeface="Courier New"/>
                <a:cs typeface="Courier New"/>
              </a:rPr>
              <a:t>();	// Return width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Point </a:t>
            </a:r>
            <a:r>
              <a:rPr lang="en-US" dirty="0" err="1">
                <a:latin typeface="Courier New"/>
                <a:cs typeface="Courier New"/>
              </a:rPr>
              <a:t>getOrigin</a:t>
            </a:r>
            <a:r>
              <a:rPr lang="en-US" dirty="0">
                <a:latin typeface="Courier New"/>
                <a:cs typeface="Courier New"/>
              </a:rPr>
              <a:t>();	// Return origin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void </a:t>
            </a:r>
            <a:r>
              <a:rPr lang="en-US" dirty="0" err="1">
                <a:latin typeface="Courier New"/>
                <a:cs typeface="Courier New"/>
              </a:rPr>
              <a:t>setHeight</a:t>
            </a:r>
            <a:r>
              <a:rPr lang="en-US" dirty="0">
                <a:latin typeface="Courier New"/>
                <a:cs typeface="Courier New"/>
              </a:rPr>
              <a:t>(double h);	// Change height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void </a:t>
            </a:r>
            <a:r>
              <a:rPr lang="en-US" dirty="0" err="1">
                <a:latin typeface="Courier New"/>
                <a:cs typeface="Courier New"/>
              </a:rPr>
              <a:t>setWidth</a:t>
            </a:r>
            <a:r>
              <a:rPr lang="en-US" dirty="0">
                <a:latin typeface="Courier New"/>
                <a:cs typeface="Courier New"/>
              </a:rPr>
              <a:t>(double w);	// Change width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void </a:t>
            </a:r>
            <a:r>
              <a:rPr lang="en-US" dirty="0" err="1">
                <a:latin typeface="Courier New"/>
                <a:cs typeface="Courier New"/>
              </a:rPr>
              <a:t>setOrigin</a:t>
            </a:r>
            <a:r>
              <a:rPr lang="en-US" dirty="0">
                <a:latin typeface="Courier New"/>
                <a:cs typeface="Courier New"/>
              </a:rPr>
              <a:t>(Point p);	// Change origin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double area();	// Return area of rectangle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private: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double width;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double height;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	Point origin;	// Lower left corner</a:t>
            </a:r>
          </a:p>
          <a:p>
            <a:pPr marL="0" indent="0">
              <a:buNone/>
              <a:tabLst>
                <a:tab pos="457200" algn="l"/>
                <a:tab pos="914400" algn="l"/>
                <a:tab pos="3657600" algn="l"/>
              </a:tabLst>
            </a:pPr>
            <a:r>
              <a:rPr lang="en-US" dirty="0">
                <a:latin typeface="Courier New"/>
                <a:cs typeface="Courier New"/>
              </a:rPr>
              <a:t>};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07C1-0A6A-45BE-88E1-E44B40C2962E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5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code: setOrigin()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1905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>
                <a:latin typeface="Courier New" charset="0"/>
                <a:cs typeface="Courier New" charset="0"/>
              </a:rPr>
              <a:t>void Rectangle::</a:t>
            </a:r>
            <a:r>
              <a:rPr lang="en-US" sz="2300" dirty="0" err="1">
                <a:latin typeface="Courier New" charset="0"/>
                <a:cs typeface="Courier New" charset="0"/>
              </a:rPr>
              <a:t>setOrigin</a:t>
            </a:r>
            <a:r>
              <a:rPr lang="en-US" sz="2300" dirty="0">
                <a:latin typeface="Courier New" charset="0"/>
                <a:cs typeface="Courier New" charset="0"/>
              </a:rPr>
              <a:t>(double x, double y)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>
                <a:latin typeface="Courier New" charset="0"/>
                <a:cs typeface="Courier New" charset="0"/>
              </a:rPr>
              <a:t>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>
                <a:latin typeface="Courier New" charset="0"/>
                <a:cs typeface="Courier New" charset="0"/>
              </a:rPr>
              <a:t>		</a:t>
            </a:r>
            <a:r>
              <a:rPr lang="en-US" sz="2300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origin.xCoord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= x;	// Won</a:t>
            </a:r>
            <a:r>
              <a:rPr lang="ja-JP" altLang="en-US" sz="23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23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t work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>
                <a:latin typeface="Courier New" charset="0"/>
                <a:cs typeface="Courier New" charset="0"/>
              </a:rPr>
              <a:t>		</a:t>
            </a:r>
            <a:r>
              <a:rPr lang="en-US" sz="2300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origin.setY</a:t>
            </a:r>
            <a:r>
              <a:rPr lang="en-US" sz="23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(y);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3124200"/>
            <a:ext cx="8229600" cy="3006725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Slightly different version than in .h file</a:t>
            </a:r>
          </a:p>
          <a:p>
            <a:pPr lvl="1"/>
            <a:r>
              <a:rPr lang="en-US" dirty="0">
                <a:latin typeface="Arial" charset="0"/>
              </a:rPr>
              <a:t>Takes two doubles, not Point</a:t>
            </a:r>
          </a:p>
          <a:p>
            <a:r>
              <a:rPr lang="en-US" dirty="0">
                <a:latin typeface="Arial" charset="0"/>
              </a:rPr>
              <a:t>Example shows two different ways of accessing elements of Point</a:t>
            </a:r>
          </a:p>
          <a:p>
            <a:pPr lvl="1"/>
            <a:r>
              <a:rPr lang="en-US" dirty="0">
                <a:latin typeface="Arial" charset="0"/>
              </a:rPr>
              <a:t>Directly changing private data still won’t work</a:t>
            </a:r>
          </a:p>
          <a:p>
            <a:pPr lvl="1"/>
            <a:r>
              <a:rPr lang="en-US" dirty="0">
                <a:latin typeface="Arial" charset="0"/>
              </a:rPr>
              <a:t>Must use set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84E1C4B-7AAA-445A-9840-D94B7DB08176}" type="datetime1">
              <a:rPr lang="en-US" smtClean="0">
                <a:latin typeface="Garamond" charset="0"/>
              </a:rPr>
              <a:t>9/25/2019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7A268A-33FB-9642-9F30-2A045A1A72A4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28913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11549</TotalTime>
  <Words>753</Words>
  <Application>Microsoft Office PowerPoint</Application>
  <PresentationFormat>On-screen Show (4:3)</PresentationFormat>
  <Paragraphs>214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Courier New</vt:lpstr>
      <vt:lpstr>Garamond</vt:lpstr>
      <vt:lpstr>Times New Roman</vt:lpstr>
      <vt:lpstr>Wingdings</vt:lpstr>
      <vt:lpstr>Edge</vt:lpstr>
      <vt:lpstr>EECE.3220 Data Structures</vt:lpstr>
      <vt:lpstr>Announcements/reminders</vt:lpstr>
      <vt:lpstr>Today’s lecture</vt:lpstr>
      <vt:lpstr>Review: Classes</vt:lpstr>
      <vt:lpstr>Review: Composition</vt:lpstr>
      <vt:lpstr>Composition example </vt:lpstr>
      <vt:lpstr>Point.h</vt:lpstr>
      <vt:lpstr>Rectangle.h</vt:lpstr>
      <vt:lpstr>Example code: setOrigin()</vt:lpstr>
      <vt:lpstr>Composition example</vt:lpstr>
      <vt:lpstr>Solutions</vt:lpstr>
      <vt:lpstr>Solutions (continued)</vt:lpstr>
      <vt:lpstr>Solutions (continued)</vt:lpstr>
      <vt:lpstr>Initialization lists</vt:lpstr>
      <vt:lpstr>Initialization list example</vt:lpstr>
      <vt:lpstr>Example solution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2601</cp:revision>
  <dcterms:created xsi:type="dcterms:W3CDTF">2006-04-03T05:03:01Z</dcterms:created>
  <dcterms:modified xsi:type="dcterms:W3CDTF">2019-09-25T14:35:52Z</dcterms:modified>
</cp:coreProperties>
</file>