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497" r:id="rId4"/>
    <p:sldId id="499" r:id="rId5"/>
    <p:sldId id="501" r:id="rId6"/>
    <p:sldId id="422" r:id="rId7"/>
    <p:sldId id="421" r:id="rId8"/>
    <p:sldId id="423" r:id="rId9"/>
    <p:sldId id="424" r:id="rId10"/>
    <p:sldId id="502" r:id="rId11"/>
    <p:sldId id="503" r:id="rId12"/>
    <p:sldId id="504" r:id="rId13"/>
    <p:sldId id="505" r:id="rId14"/>
    <p:sldId id="426" r:id="rId15"/>
    <p:sldId id="427" r:id="rId16"/>
    <p:sldId id="428" r:id="rId17"/>
    <p:sldId id="506" r:id="rId18"/>
    <p:sldId id="385" r:id="rId1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FB34BE-F6E3-4067-BFC1-BCD989F05C3A}" v="18" dt="2019-04-22T14:27:18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3" autoAdjust="0"/>
    <p:restoredTop sz="89522" autoAdjust="0"/>
  </p:normalViewPr>
  <p:slideViewPr>
    <p:cSldViewPr>
      <p:cViewPr varScale="1">
        <p:scale>
          <a:sx n="78" d="100"/>
          <a:sy n="78" d="100"/>
        </p:scale>
        <p:origin x="115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6CFB34BE-F6E3-4067-BFC1-BCD989F05C3A}"/>
    <pc:docChg chg="undo custSel addSld delSld modSld">
      <pc:chgData name="Geiger, Michael J" userId="13cae92b-b37c-450b-a449-82fcae19569d" providerId="ADAL" clId="{6CFB34BE-F6E3-4067-BFC1-BCD989F05C3A}" dt="2019-04-22T19:41:02.565" v="1514" actId="20577"/>
      <pc:docMkLst>
        <pc:docMk/>
      </pc:docMkLst>
      <pc:sldChg chg="modSp">
        <pc:chgData name="Geiger, Michael J" userId="13cae92b-b37c-450b-a449-82fcae19569d" providerId="ADAL" clId="{6CFB34BE-F6E3-4067-BFC1-BCD989F05C3A}" dt="2019-04-22T14:15:18.294" v="12" actId="20577"/>
        <pc:sldMkLst>
          <pc:docMk/>
          <pc:sldMk cId="0" sldId="257"/>
        </pc:sldMkLst>
        <pc:spChg chg="mod">
          <ac:chgData name="Geiger, Michael J" userId="13cae92b-b37c-450b-a449-82fcae19569d" providerId="ADAL" clId="{6CFB34BE-F6E3-4067-BFC1-BCD989F05C3A}" dt="2019-04-22T14:15:18.294" v="12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6CFB34BE-F6E3-4067-BFC1-BCD989F05C3A}" dt="2019-04-22T14:29:48.722" v="1513" actId="20577"/>
        <pc:sldMkLst>
          <pc:docMk/>
          <pc:sldMk cId="0" sldId="385"/>
        </pc:sldMkLst>
        <pc:spChg chg="mod">
          <ac:chgData name="Geiger, Michael J" userId="13cae92b-b37c-450b-a449-82fcae19569d" providerId="ADAL" clId="{6CFB34BE-F6E3-4067-BFC1-BCD989F05C3A}" dt="2019-04-22T14:29:48.722" v="1513" actId="20577"/>
          <ac:spMkLst>
            <pc:docMk/>
            <pc:sldMk cId="0" sldId="385"/>
            <ac:spMk id="25603" creationId="{00000000-0000-0000-0000-000000000000}"/>
          </ac:spMkLst>
        </pc:spChg>
      </pc:sldChg>
      <pc:sldChg chg="del">
        <pc:chgData name="Geiger, Michael J" userId="13cae92b-b37c-450b-a449-82fcae19569d" providerId="ADAL" clId="{6CFB34BE-F6E3-4067-BFC1-BCD989F05C3A}" dt="2019-04-22T14:14:15.645" v="2" actId="2696"/>
        <pc:sldMkLst>
          <pc:docMk/>
          <pc:sldMk cId="2915360733" sldId="406"/>
        </pc:sldMkLst>
      </pc:sldChg>
      <pc:sldChg chg="del">
        <pc:chgData name="Geiger, Michael J" userId="13cae92b-b37c-450b-a449-82fcae19569d" providerId="ADAL" clId="{6CFB34BE-F6E3-4067-BFC1-BCD989F05C3A}" dt="2019-04-22T14:14:15.649" v="3" actId="2696"/>
        <pc:sldMkLst>
          <pc:docMk/>
          <pc:sldMk cId="38402066" sldId="407"/>
        </pc:sldMkLst>
      </pc:sldChg>
      <pc:sldChg chg="del">
        <pc:chgData name="Geiger, Michael J" userId="13cae92b-b37c-450b-a449-82fcae19569d" providerId="ADAL" clId="{6CFB34BE-F6E3-4067-BFC1-BCD989F05C3A}" dt="2019-04-22T14:14:15.652" v="4" actId="2696"/>
        <pc:sldMkLst>
          <pc:docMk/>
          <pc:sldMk cId="662103480" sldId="408"/>
        </pc:sldMkLst>
      </pc:sldChg>
      <pc:sldChg chg="del">
        <pc:chgData name="Geiger, Michael J" userId="13cae92b-b37c-450b-a449-82fcae19569d" providerId="ADAL" clId="{6CFB34BE-F6E3-4067-BFC1-BCD989F05C3A}" dt="2019-04-22T14:14:15.656" v="5" actId="2696"/>
        <pc:sldMkLst>
          <pc:docMk/>
          <pc:sldMk cId="1732093934" sldId="409"/>
        </pc:sldMkLst>
      </pc:sldChg>
      <pc:sldChg chg="del">
        <pc:chgData name="Geiger, Michael J" userId="13cae92b-b37c-450b-a449-82fcae19569d" providerId="ADAL" clId="{6CFB34BE-F6E3-4067-BFC1-BCD989F05C3A}" dt="2019-04-22T14:14:15.658" v="6" actId="2696"/>
        <pc:sldMkLst>
          <pc:docMk/>
          <pc:sldMk cId="2888528542" sldId="410"/>
        </pc:sldMkLst>
      </pc:sldChg>
      <pc:sldChg chg="del">
        <pc:chgData name="Geiger, Michael J" userId="13cae92b-b37c-450b-a449-82fcae19569d" providerId="ADAL" clId="{6CFB34BE-F6E3-4067-BFC1-BCD989F05C3A}" dt="2019-04-22T14:14:15.661" v="7" actId="2696"/>
        <pc:sldMkLst>
          <pc:docMk/>
          <pc:sldMk cId="2124282251" sldId="411"/>
        </pc:sldMkLst>
      </pc:sldChg>
      <pc:sldChg chg="del">
        <pc:chgData name="Geiger, Michael J" userId="13cae92b-b37c-450b-a449-82fcae19569d" providerId="ADAL" clId="{6CFB34BE-F6E3-4067-BFC1-BCD989F05C3A}" dt="2019-04-22T14:14:15.663" v="8" actId="2696"/>
        <pc:sldMkLst>
          <pc:docMk/>
          <pc:sldMk cId="1059025631" sldId="412"/>
        </pc:sldMkLst>
      </pc:sldChg>
      <pc:sldChg chg="del">
        <pc:chgData name="Geiger, Michael J" userId="13cae92b-b37c-450b-a449-82fcae19569d" providerId="ADAL" clId="{6CFB34BE-F6E3-4067-BFC1-BCD989F05C3A}" dt="2019-04-22T14:14:15.640" v="1" actId="2696"/>
        <pc:sldMkLst>
          <pc:docMk/>
          <pc:sldMk cId="2383142110" sldId="413"/>
        </pc:sldMkLst>
      </pc:sldChg>
      <pc:sldChg chg="modSp">
        <pc:chgData name="Geiger, Michael J" userId="13cae92b-b37c-450b-a449-82fcae19569d" providerId="ADAL" clId="{6CFB34BE-F6E3-4067-BFC1-BCD989F05C3A}" dt="2019-04-22T14:27:05.308" v="1143" actId="20577"/>
        <pc:sldMkLst>
          <pc:docMk/>
          <pc:sldMk cId="3509742101" sldId="428"/>
        </pc:sldMkLst>
        <pc:spChg chg="mod">
          <ac:chgData name="Geiger, Michael J" userId="13cae92b-b37c-450b-a449-82fcae19569d" providerId="ADAL" clId="{6CFB34BE-F6E3-4067-BFC1-BCD989F05C3A}" dt="2019-04-22T14:27:05.308" v="1143" actId="20577"/>
          <ac:spMkLst>
            <pc:docMk/>
            <pc:sldMk cId="3509742101" sldId="428"/>
            <ac:spMk id="3" creationId="{00000000-0000-0000-0000-000000000000}"/>
          </ac:spMkLst>
        </pc:spChg>
      </pc:sldChg>
      <pc:sldChg chg="modSp add">
        <pc:chgData name="Geiger, Michael J" userId="13cae92b-b37c-450b-a449-82fcae19569d" providerId="ADAL" clId="{6CFB34BE-F6E3-4067-BFC1-BCD989F05C3A}" dt="2019-04-22T14:19:48.886" v="475" actId="2711"/>
        <pc:sldMkLst>
          <pc:docMk/>
          <pc:sldMk cId="3040588480" sldId="502"/>
        </pc:sldMkLst>
        <pc:spChg chg="mod">
          <ac:chgData name="Geiger, Michael J" userId="13cae92b-b37c-450b-a449-82fcae19569d" providerId="ADAL" clId="{6CFB34BE-F6E3-4067-BFC1-BCD989F05C3A}" dt="2019-04-22T14:15:59.324" v="42" actId="20577"/>
          <ac:spMkLst>
            <pc:docMk/>
            <pc:sldMk cId="3040588480" sldId="502"/>
            <ac:spMk id="2" creationId="{A4277239-B943-4F03-9FCF-F656B479C88D}"/>
          </ac:spMkLst>
        </pc:spChg>
        <pc:spChg chg="mod">
          <ac:chgData name="Geiger, Michael J" userId="13cae92b-b37c-450b-a449-82fcae19569d" providerId="ADAL" clId="{6CFB34BE-F6E3-4067-BFC1-BCD989F05C3A}" dt="2019-04-22T14:19:48.886" v="475" actId="2711"/>
          <ac:spMkLst>
            <pc:docMk/>
            <pc:sldMk cId="3040588480" sldId="502"/>
            <ac:spMk id="3" creationId="{DAFB8290-6FB1-445B-8774-E4CB935566A2}"/>
          </ac:spMkLst>
        </pc:spChg>
      </pc:sldChg>
      <pc:sldChg chg="modSp add">
        <pc:chgData name="Geiger, Michael J" userId="13cae92b-b37c-450b-a449-82fcae19569d" providerId="ADAL" clId="{6CFB34BE-F6E3-4067-BFC1-BCD989F05C3A}" dt="2019-04-22T14:21:06.613" v="656" actId="20577"/>
        <pc:sldMkLst>
          <pc:docMk/>
          <pc:sldMk cId="1749418514" sldId="503"/>
        </pc:sldMkLst>
        <pc:spChg chg="mod">
          <ac:chgData name="Geiger, Michael J" userId="13cae92b-b37c-450b-a449-82fcae19569d" providerId="ADAL" clId="{6CFB34BE-F6E3-4067-BFC1-BCD989F05C3A}" dt="2019-04-22T14:20:01.278" v="485" actId="20577"/>
          <ac:spMkLst>
            <pc:docMk/>
            <pc:sldMk cId="1749418514" sldId="503"/>
            <ac:spMk id="2" creationId="{A4277239-B943-4F03-9FCF-F656B479C88D}"/>
          </ac:spMkLst>
        </pc:spChg>
        <pc:spChg chg="mod">
          <ac:chgData name="Geiger, Michael J" userId="13cae92b-b37c-450b-a449-82fcae19569d" providerId="ADAL" clId="{6CFB34BE-F6E3-4067-BFC1-BCD989F05C3A}" dt="2019-04-22T14:21:06.613" v="656" actId="20577"/>
          <ac:spMkLst>
            <pc:docMk/>
            <pc:sldMk cId="1749418514" sldId="503"/>
            <ac:spMk id="3" creationId="{DAFB8290-6FB1-445B-8774-E4CB935566A2}"/>
          </ac:spMkLst>
        </pc:spChg>
      </pc:sldChg>
      <pc:sldChg chg="modSp add">
        <pc:chgData name="Geiger, Michael J" userId="13cae92b-b37c-450b-a449-82fcae19569d" providerId="ADAL" clId="{6CFB34BE-F6E3-4067-BFC1-BCD989F05C3A}" dt="2019-04-22T19:41:02.565" v="1514" actId="20577"/>
        <pc:sldMkLst>
          <pc:docMk/>
          <pc:sldMk cId="697203626" sldId="504"/>
        </pc:sldMkLst>
        <pc:spChg chg="mod">
          <ac:chgData name="Geiger, Michael J" userId="13cae92b-b37c-450b-a449-82fcae19569d" providerId="ADAL" clId="{6CFB34BE-F6E3-4067-BFC1-BCD989F05C3A}" dt="2019-04-22T14:21:39.991" v="663" actId="20577"/>
          <ac:spMkLst>
            <pc:docMk/>
            <pc:sldMk cId="697203626" sldId="504"/>
            <ac:spMk id="2" creationId="{A4277239-B943-4F03-9FCF-F656B479C88D}"/>
          </ac:spMkLst>
        </pc:spChg>
        <pc:spChg chg="mod">
          <ac:chgData name="Geiger, Michael J" userId="13cae92b-b37c-450b-a449-82fcae19569d" providerId="ADAL" clId="{6CFB34BE-F6E3-4067-BFC1-BCD989F05C3A}" dt="2019-04-22T19:41:02.565" v="1514" actId="20577"/>
          <ac:spMkLst>
            <pc:docMk/>
            <pc:sldMk cId="697203626" sldId="504"/>
            <ac:spMk id="3" creationId="{DAFB8290-6FB1-445B-8774-E4CB935566A2}"/>
          </ac:spMkLst>
        </pc:spChg>
      </pc:sldChg>
      <pc:sldChg chg="add del">
        <pc:chgData name="Geiger, Michael J" userId="13cae92b-b37c-450b-a449-82fcae19569d" providerId="ADAL" clId="{6CFB34BE-F6E3-4067-BFC1-BCD989F05C3A}" dt="2019-04-22T14:21:29.267" v="658"/>
        <pc:sldMkLst>
          <pc:docMk/>
          <pc:sldMk cId="1106977810" sldId="504"/>
        </pc:sldMkLst>
      </pc:sldChg>
      <pc:sldChg chg="modSp add">
        <pc:chgData name="Geiger, Michael J" userId="13cae92b-b37c-450b-a449-82fcae19569d" providerId="ADAL" clId="{6CFB34BE-F6E3-4067-BFC1-BCD989F05C3A}" dt="2019-04-22T14:25:11.812" v="1116" actId="20577"/>
        <pc:sldMkLst>
          <pc:docMk/>
          <pc:sldMk cId="158329063" sldId="505"/>
        </pc:sldMkLst>
        <pc:spChg chg="mod">
          <ac:chgData name="Geiger, Michael J" userId="13cae92b-b37c-450b-a449-82fcae19569d" providerId="ADAL" clId="{6CFB34BE-F6E3-4067-BFC1-BCD989F05C3A}" dt="2019-04-22T14:23:27.823" v="875" actId="20577"/>
          <ac:spMkLst>
            <pc:docMk/>
            <pc:sldMk cId="158329063" sldId="505"/>
            <ac:spMk id="2" creationId="{04819924-B782-4A81-9E97-BFC73A5F79E6}"/>
          </ac:spMkLst>
        </pc:spChg>
        <pc:spChg chg="mod">
          <ac:chgData name="Geiger, Michael J" userId="13cae92b-b37c-450b-a449-82fcae19569d" providerId="ADAL" clId="{6CFB34BE-F6E3-4067-BFC1-BCD989F05C3A}" dt="2019-04-22T14:25:11.812" v="1116" actId="20577"/>
          <ac:spMkLst>
            <pc:docMk/>
            <pc:sldMk cId="158329063" sldId="505"/>
            <ac:spMk id="3" creationId="{4ECB3FFA-EE13-4F9A-A619-587B07384435}"/>
          </ac:spMkLst>
        </pc:spChg>
      </pc:sldChg>
      <pc:sldChg chg="modSp add">
        <pc:chgData name="Geiger, Michael J" userId="13cae92b-b37c-450b-a449-82fcae19569d" providerId="ADAL" clId="{6CFB34BE-F6E3-4067-BFC1-BCD989F05C3A}" dt="2019-04-22T14:28:53.898" v="1457" actId="20577"/>
        <pc:sldMkLst>
          <pc:docMk/>
          <pc:sldMk cId="1616662723" sldId="506"/>
        </pc:sldMkLst>
        <pc:spChg chg="mod">
          <ac:chgData name="Geiger, Michael J" userId="13cae92b-b37c-450b-a449-82fcae19569d" providerId="ADAL" clId="{6CFB34BE-F6E3-4067-BFC1-BCD989F05C3A}" dt="2019-04-22T14:27:24.635" v="1169" actId="20577"/>
          <ac:spMkLst>
            <pc:docMk/>
            <pc:sldMk cId="1616662723" sldId="506"/>
            <ac:spMk id="2" creationId="{238E4210-84D3-4F1E-AEEA-37F8C1778066}"/>
          </ac:spMkLst>
        </pc:spChg>
        <pc:spChg chg="mod">
          <ac:chgData name="Geiger, Michael J" userId="13cae92b-b37c-450b-a449-82fcae19569d" providerId="ADAL" clId="{6CFB34BE-F6E3-4067-BFC1-BCD989F05C3A}" dt="2019-04-22T14:28:53.898" v="1457" actId="20577"/>
          <ac:spMkLst>
            <pc:docMk/>
            <pc:sldMk cId="1616662723" sldId="506"/>
            <ac:spMk id="3" creationId="{93EB6DA6-B25A-4247-912D-B6726D454DE7}"/>
          </ac:spMkLst>
        </pc:spChg>
      </pc:sldChg>
    </pc:docChg>
  </pc:docChgLst>
  <pc:docChgLst>
    <pc:chgData name="Geiger, Michael J" userId="13cae92b-b37c-450b-a449-82fcae19569d" providerId="ADAL" clId="{74AA2016-6648-4C64-AF42-3FAA51A45F29}"/>
    <pc:docChg chg="custSel addSld delSld modSld">
      <pc:chgData name="Geiger, Michael J" userId="13cae92b-b37c-450b-a449-82fcae19569d" providerId="ADAL" clId="{74AA2016-6648-4C64-AF42-3FAA51A45F29}" dt="2019-04-19T15:53:00.966" v="146" actId="20577"/>
      <pc:docMkLst>
        <pc:docMk/>
      </pc:docMkLst>
      <pc:sldChg chg="modSp">
        <pc:chgData name="Geiger, Michael J" userId="13cae92b-b37c-450b-a449-82fcae19569d" providerId="ADAL" clId="{74AA2016-6648-4C64-AF42-3FAA51A45F29}" dt="2019-04-19T15:27:19.227" v="14" actId="20577"/>
        <pc:sldMkLst>
          <pc:docMk/>
          <pc:sldMk cId="0" sldId="256"/>
        </pc:sldMkLst>
        <pc:spChg chg="mod">
          <ac:chgData name="Geiger, Michael J" userId="13cae92b-b37c-450b-a449-82fcae19569d" providerId="ADAL" clId="{74AA2016-6648-4C64-AF42-3FAA51A45F29}" dt="2019-04-19T15:27:19.227" v="14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74AA2016-6648-4C64-AF42-3FAA51A45F29}" dt="2019-04-19T15:50:32.394" v="35" actId="20577"/>
        <pc:sldMkLst>
          <pc:docMk/>
          <pc:sldMk cId="0" sldId="257"/>
        </pc:sldMkLst>
        <pc:spChg chg="mod">
          <ac:chgData name="Geiger, Michael J" userId="13cae92b-b37c-450b-a449-82fcae19569d" providerId="ADAL" clId="{74AA2016-6648-4C64-AF42-3FAA51A45F29}" dt="2019-04-19T15:50:32.394" v="35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74AA2016-6648-4C64-AF42-3FAA51A45F29}" dt="2019-04-19T15:52:06.540" v="145" actId="20577"/>
        <pc:sldMkLst>
          <pc:docMk/>
          <pc:sldMk cId="0" sldId="385"/>
        </pc:sldMkLst>
        <pc:spChg chg="mod">
          <ac:chgData name="Geiger, Michael J" userId="13cae92b-b37c-450b-a449-82fcae19569d" providerId="ADAL" clId="{74AA2016-6648-4C64-AF42-3FAA51A45F29}" dt="2019-04-19T15:52:06.540" v="145" actId="20577"/>
          <ac:spMkLst>
            <pc:docMk/>
            <pc:sldMk cId="0" sldId="385"/>
            <ac:spMk id="25603" creationId="{00000000-0000-0000-0000-000000000000}"/>
          </ac:spMkLst>
        </pc:spChg>
      </pc:sldChg>
      <pc:sldChg chg="modSp">
        <pc:chgData name="Geiger, Michael J" userId="13cae92b-b37c-450b-a449-82fcae19569d" providerId="ADAL" clId="{74AA2016-6648-4C64-AF42-3FAA51A45F29}" dt="2019-04-19T15:50:54.066" v="72" actId="20577"/>
        <pc:sldMkLst>
          <pc:docMk/>
          <pc:sldMk cId="322214837" sldId="497"/>
        </pc:sldMkLst>
        <pc:spChg chg="mod">
          <ac:chgData name="Geiger, Michael J" userId="13cae92b-b37c-450b-a449-82fcae19569d" providerId="ADAL" clId="{74AA2016-6648-4C64-AF42-3FAA51A45F29}" dt="2019-04-19T15:50:54.066" v="72" actId="20577"/>
          <ac:spMkLst>
            <pc:docMk/>
            <pc:sldMk cId="322214837" sldId="497"/>
            <ac:spMk id="3" creationId="{6228912B-CB9F-46E7-A46D-283B84585D22}"/>
          </ac:spMkLst>
        </pc:spChg>
      </pc:sldChg>
      <pc:sldChg chg="modSp">
        <pc:chgData name="Geiger, Michael J" userId="13cae92b-b37c-450b-a449-82fcae19569d" providerId="ADAL" clId="{74AA2016-6648-4C64-AF42-3FAA51A45F29}" dt="2019-04-19T15:51:12.492" v="108" actId="20577"/>
        <pc:sldMkLst>
          <pc:docMk/>
          <pc:sldMk cId="2442434317" sldId="499"/>
        </pc:sldMkLst>
        <pc:spChg chg="mod">
          <ac:chgData name="Geiger, Michael J" userId="13cae92b-b37c-450b-a449-82fcae19569d" providerId="ADAL" clId="{74AA2016-6648-4C64-AF42-3FAA51A45F29}" dt="2019-04-19T15:51:01.727" v="79" actId="20577"/>
          <ac:spMkLst>
            <pc:docMk/>
            <pc:sldMk cId="2442434317" sldId="499"/>
            <ac:spMk id="2" creationId="{578BD94E-9FB5-4B6F-858F-B5B4E9ED00AA}"/>
          </ac:spMkLst>
        </pc:spChg>
        <pc:spChg chg="mod">
          <ac:chgData name="Geiger, Michael J" userId="13cae92b-b37c-450b-a449-82fcae19569d" providerId="ADAL" clId="{74AA2016-6648-4C64-AF42-3FAA51A45F29}" dt="2019-04-19T15:51:12.492" v="108" actId="20577"/>
          <ac:spMkLst>
            <pc:docMk/>
            <pc:sldMk cId="2442434317" sldId="499"/>
            <ac:spMk id="3" creationId="{D6ECA0AD-8AE1-4996-B471-51C05EE5EF4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2D580E-A58C-4284-B769-B84D1B7B493A}" type="datetime1">
              <a:rPr lang="en-US" smtClean="0"/>
              <a:t>4/22/2019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A54793-C6C9-4365-A6F3-B9C8D63EF126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98A2AD-557C-4DE6-995C-D23068B4D88C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19B370-39BC-44C0-81A7-E6182D97D5C0}" type="datetime1">
              <a:rPr lang="en-US" smtClean="0"/>
              <a:t>4/22/2019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A3470B-EE86-43FA-8E5E-F94FE9E838BB}" type="datetime1">
              <a:rPr lang="en-US" smtClean="0"/>
              <a:t>4/22/2019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9A55D-521B-4CC8-99F9-E906DEA988CD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339DFF-9484-4DA6-93EA-B5AAA1E2AD90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071B7-59B6-48C4-9519-3431FDF1D66D}" type="datetime1">
              <a:rPr lang="en-US" smtClean="0"/>
              <a:t>4/22/2019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F4320D-7321-4DB0-9049-8E349D8707BE}" type="datetime1">
              <a:rPr lang="en-US" smtClean="0"/>
              <a:t>4/22/2019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2356A0-FF29-4E71-999E-AE3FA1D7C70A}" type="datetime1">
              <a:rPr lang="en-US" smtClean="0"/>
              <a:t>4/22/2019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E5F2F-8311-446C-9A4D-30DAFF97FF8D}" type="datetime1">
              <a:rPr lang="en-US" smtClean="0"/>
              <a:t>4/22/2019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37948E-24BD-4CF4-9AE4-3AE2A62FB56C}" type="datetime1">
              <a:rPr lang="en-US" smtClean="0"/>
              <a:t>4/22/2019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3AEFA-6388-4A86-8B91-DFB51E9F932A}" type="datetime1">
              <a:rPr lang="en-US" smtClean="0"/>
              <a:t>4/22/2019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558521D9-902E-4D8A-8011-D66D8D9441F3}" type="datetime1">
              <a:rPr lang="en-US" smtClean="0"/>
              <a:t>4/22/2019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30: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Linked lists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Templates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7239-B943-4F03-9FCF-F656B479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insert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B8290-6FB1-445B-8774-E4CB9355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Basic list traversal to find successor </a:t>
            </a:r>
            <a:br>
              <a:rPr lang="en-US" dirty="0"/>
            </a:br>
            <a:r>
              <a:rPr lang="en-US" dirty="0"/>
              <a:t>(node after new node)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NULL &amp;&amp;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-&gt;data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-&gt;data)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r>
              <a:rPr lang="en-US" dirty="0"/>
              <a:t>What’s issue?</a:t>
            </a:r>
          </a:p>
          <a:p>
            <a:pPr lvl="1"/>
            <a:r>
              <a:rPr lang="en-US" dirty="0"/>
              <a:t>Can set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/>
              <a:t> …</a:t>
            </a:r>
          </a:p>
          <a:p>
            <a:pPr lvl="1"/>
            <a:r>
              <a:rPr lang="en-US" dirty="0"/>
              <a:t>… but can’t have predecessor point to </a:t>
            </a:r>
            <a:r>
              <a:rPr lang="en-US" dirty="0" err="1"/>
              <a:t>newNode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27BB7-7120-4ECD-A5CE-B4790ED2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0D2A-167A-4AAD-BE83-84F98B0622C5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5311F-2D31-4738-95B7-0B465037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13998-24BA-4055-89E4-F7212CD6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88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7239-B943-4F03-9FCF-F656B479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insert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B8290-6FB1-445B-8774-E4CB9355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Option 1: two pointers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first;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NULL &amp;&amp;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-&gt;data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-&gt;data)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-&gt; new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// new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27BB7-7120-4ECD-A5CE-B4790ED2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0CEC-004E-4994-9021-3564BCD36885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5311F-2D31-4738-95B7-0B465037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13998-24BA-4055-89E4-F7212CD6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18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7239-B943-4F03-9FCF-F656B479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insert solutions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B8290-6FB1-445B-8774-E4CB9355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Option 2: always look one node ahead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NULL &amp;&amp;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!= NULL &amp;&amp;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next-&gt;data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-&gt;data)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new -&gt; successor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 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predecessor -&gt; new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27BB7-7120-4ECD-A5CE-B4790ED2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5A3-2051-42CE-8C62-B88B060A4D48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5311F-2D31-4738-95B7-0B465037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13998-24BA-4055-89E4-F7212CD6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03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19924-B782-4A81-9E97-BFC73A5F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insert issues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B3FFA-EE13-4F9A-A619-587B07384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if new node is first node?</a:t>
            </a:r>
          </a:p>
          <a:p>
            <a:pPr lvl="1"/>
            <a:r>
              <a:rPr lang="en-US" dirty="0"/>
              <a:t>No predecessor</a:t>
            </a:r>
          </a:p>
          <a:p>
            <a:pPr lvl="1"/>
            <a:r>
              <a:rPr lang="en-US" dirty="0"/>
              <a:t>“first” pointer should refer to new node</a:t>
            </a:r>
          </a:p>
          <a:p>
            <a:pPr lvl="1"/>
            <a:endParaRPr lang="en-US" dirty="0"/>
          </a:p>
          <a:p>
            <a:r>
              <a:rPr lang="en-US" dirty="0"/>
              <a:t>Solution (assuming 2 pointers)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new node is first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NULL)	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first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tabLst>
                <a:tab pos="460375" algn="l"/>
              </a:tabLs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4603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predecessor -&gt; new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  <a:tabLst>
                <a:tab pos="46037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D8CC6-7E3D-4E6C-BF29-22C135D1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47EF-89C1-4514-9741-270908A6AAF4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E761F-F739-46DB-8681-82F1AC16F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39C15-6CFE-45BD-B053-6BFB6FEA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9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082925"/>
          </a:xfrm>
        </p:spPr>
        <p:txBody>
          <a:bodyPr>
            <a:normAutofit/>
          </a:bodyPr>
          <a:lstStyle/>
          <a:p>
            <a:r>
              <a:rPr lang="en-US" dirty="0"/>
              <a:t>Modify predecessor to point past node being deleted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Arial"/>
                <a:cs typeface="Arial"/>
              </a:rPr>
              <a:t>Can then delete node </a:t>
            </a:r>
            <a:r>
              <a:rPr lang="en-US" dirty="0" err="1">
                <a:latin typeface="Courier New"/>
                <a:cs typeface="Courier New"/>
              </a:rPr>
              <a:t>ptr</a:t>
            </a:r>
            <a:r>
              <a:rPr lang="en-US" dirty="0">
                <a:latin typeface="Arial"/>
                <a:cs typeface="Arial"/>
              </a:rPr>
              <a:t> points to</a:t>
            </a:r>
          </a:p>
          <a:p>
            <a:r>
              <a:rPr lang="en-US" dirty="0">
                <a:latin typeface="Arial"/>
                <a:cs typeface="Arial"/>
              </a:rPr>
              <a:t>Again, deleting first node special case</a:t>
            </a:r>
          </a:p>
          <a:p>
            <a:pPr lvl="1"/>
            <a:r>
              <a:rPr lang="en-US" dirty="0">
                <a:latin typeface="Arial"/>
                <a:cs typeface="Arial"/>
              </a:rPr>
              <a:t>No direct predecessor—change </a:t>
            </a:r>
            <a:r>
              <a:rPr lang="en-US" dirty="0">
                <a:latin typeface="Courier New"/>
                <a:cs typeface="Courier New"/>
              </a:rPr>
              <a:t>first</a:t>
            </a:r>
            <a:r>
              <a:rPr lang="en-US" dirty="0">
                <a:latin typeface="Arial"/>
                <a:cs typeface="Arial"/>
              </a:rPr>
              <a:t> pointer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AAD-417F-472B-92AC-69F179D4281D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2" name="Picture 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466850"/>
            <a:ext cx="5181600" cy="1185863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Freeform 46"/>
          <p:cNvSpPr>
            <a:spLocks/>
          </p:cNvSpPr>
          <p:nvPr/>
        </p:nvSpPr>
        <p:spPr bwMode="auto">
          <a:xfrm>
            <a:off x="4110038" y="1527175"/>
            <a:ext cx="195262" cy="211138"/>
          </a:xfrm>
          <a:custGeom>
            <a:avLst/>
            <a:gdLst>
              <a:gd name="T0" fmla="*/ 9 w 12"/>
              <a:gd name="T1" fmla="*/ 0 h 13"/>
              <a:gd name="T2" fmla="*/ 0 w 12"/>
              <a:gd name="T3" fmla="*/ 6 h 13"/>
              <a:gd name="T4" fmla="*/ 12 w 12"/>
              <a:gd name="T5" fmla="*/ 13 h 13"/>
              <a:gd name="T6" fmla="*/ 9 w 12"/>
              <a:gd name="T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13">
                <a:moveTo>
                  <a:pt x="9" y="0"/>
                </a:moveTo>
                <a:cubicBezTo>
                  <a:pt x="5" y="0"/>
                  <a:pt x="2" y="3"/>
                  <a:pt x="0" y="6"/>
                </a:cubicBezTo>
                <a:lnTo>
                  <a:pt x="12" y="13"/>
                </a:lnTo>
                <a:lnTo>
                  <a:pt x="9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" name="Group 47"/>
          <p:cNvGrpSpPr>
            <a:grpSpLocks/>
          </p:cNvGrpSpPr>
          <p:nvPr/>
        </p:nvGrpSpPr>
        <p:grpSpPr bwMode="auto">
          <a:xfrm>
            <a:off x="3206750" y="1249363"/>
            <a:ext cx="1089025" cy="522287"/>
            <a:chOff x="2488" y="883"/>
            <a:chExt cx="674" cy="257"/>
          </a:xfrm>
        </p:grpSpPr>
        <p:sp>
          <p:nvSpPr>
            <p:cNvPr id="25" name="Rectangle 48"/>
            <p:cNvSpPr>
              <a:spLocks noChangeArrowheads="1"/>
            </p:cNvSpPr>
            <p:nvPr/>
          </p:nvSpPr>
          <p:spPr bwMode="auto">
            <a:xfrm>
              <a:off x="2488" y="883"/>
              <a:ext cx="424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700">
                  <a:solidFill>
                    <a:srgbClr val="000000"/>
                  </a:solidFill>
                  <a:latin typeface="Courier" charset="0"/>
                </a:rPr>
                <a:t>predptr</a:t>
              </a:r>
              <a:endParaRPr lang="en-US"/>
            </a:p>
          </p:txBody>
        </p:sp>
        <p:sp>
          <p:nvSpPr>
            <p:cNvPr id="26" name="Rectangle 49"/>
            <p:cNvSpPr>
              <a:spLocks noChangeArrowheads="1"/>
            </p:cNvSpPr>
            <p:nvPr/>
          </p:nvSpPr>
          <p:spPr bwMode="auto">
            <a:xfrm>
              <a:off x="2962" y="909"/>
              <a:ext cx="133" cy="13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50"/>
            <p:cNvSpPr>
              <a:spLocks noChangeShapeType="1"/>
            </p:cNvSpPr>
            <p:nvPr/>
          </p:nvSpPr>
          <p:spPr bwMode="auto">
            <a:xfrm>
              <a:off x="3028" y="955"/>
              <a:ext cx="134" cy="18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Rectangle 51"/>
          <p:cNvSpPr>
            <a:spLocks noChangeArrowheads="1"/>
          </p:cNvSpPr>
          <p:nvPr/>
        </p:nvSpPr>
        <p:spPr bwMode="auto">
          <a:xfrm>
            <a:off x="4556125" y="1271588"/>
            <a:ext cx="25241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>
                <a:solidFill>
                  <a:srgbClr val="000000"/>
                </a:solidFill>
                <a:latin typeface="Courier" charset="0"/>
              </a:rPr>
              <a:t>ptr</a:t>
            </a:r>
            <a:endParaRPr lang="en-US"/>
          </a:p>
        </p:txBody>
      </p:sp>
      <p:sp>
        <p:nvSpPr>
          <p:cNvPr id="29" name="Rectangle 52"/>
          <p:cNvSpPr>
            <a:spLocks noChangeArrowheads="1"/>
          </p:cNvSpPr>
          <p:nvPr/>
        </p:nvSpPr>
        <p:spPr bwMode="auto">
          <a:xfrm>
            <a:off x="4886325" y="1312863"/>
            <a:ext cx="212725" cy="211137"/>
          </a:xfrm>
          <a:prstGeom prst="rect">
            <a:avLst/>
          </a:prstGeom>
          <a:solidFill>
            <a:schemeClr val="bg1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53"/>
          <p:cNvSpPr>
            <a:spLocks noChangeShapeType="1"/>
          </p:cNvSpPr>
          <p:nvPr/>
        </p:nvSpPr>
        <p:spPr bwMode="auto">
          <a:xfrm>
            <a:off x="4992688" y="1385888"/>
            <a:ext cx="134937" cy="5016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54"/>
          <p:cNvSpPr>
            <a:spLocks/>
          </p:cNvSpPr>
          <p:nvPr/>
        </p:nvSpPr>
        <p:spPr bwMode="auto">
          <a:xfrm>
            <a:off x="4341813" y="2019300"/>
            <a:ext cx="1311275" cy="798513"/>
          </a:xfrm>
          <a:custGeom>
            <a:avLst/>
            <a:gdLst>
              <a:gd name="T0" fmla="*/ 0 w 922"/>
              <a:gd name="T1" fmla="*/ 128 h 395"/>
              <a:gd name="T2" fmla="*/ 192 w 922"/>
              <a:gd name="T3" fmla="*/ 307 h 395"/>
              <a:gd name="T4" fmla="*/ 423 w 922"/>
              <a:gd name="T5" fmla="*/ 384 h 395"/>
              <a:gd name="T6" fmla="*/ 615 w 922"/>
              <a:gd name="T7" fmla="*/ 371 h 395"/>
              <a:gd name="T8" fmla="*/ 730 w 922"/>
              <a:gd name="T9" fmla="*/ 346 h 395"/>
              <a:gd name="T10" fmla="*/ 807 w 922"/>
              <a:gd name="T11" fmla="*/ 230 h 395"/>
              <a:gd name="T12" fmla="*/ 845 w 922"/>
              <a:gd name="T13" fmla="*/ 102 h 395"/>
              <a:gd name="T14" fmla="*/ 922 w 922"/>
              <a:gd name="T15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2" h="395">
                <a:moveTo>
                  <a:pt x="0" y="128"/>
                </a:moveTo>
                <a:cubicBezTo>
                  <a:pt x="61" y="196"/>
                  <a:pt x="122" y="264"/>
                  <a:pt x="192" y="307"/>
                </a:cubicBezTo>
                <a:cubicBezTo>
                  <a:pt x="262" y="350"/>
                  <a:pt x="353" y="373"/>
                  <a:pt x="423" y="384"/>
                </a:cubicBezTo>
                <a:cubicBezTo>
                  <a:pt x="493" y="395"/>
                  <a:pt x="564" y="377"/>
                  <a:pt x="615" y="371"/>
                </a:cubicBezTo>
                <a:cubicBezTo>
                  <a:pt x="666" y="365"/>
                  <a:pt x="698" y="369"/>
                  <a:pt x="730" y="346"/>
                </a:cubicBezTo>
                <a:cubicBezTo>
                  <a:pt x="762" y="323"/>
                  <a:pt x="788" y="271"/>
                  <a:pt x="807" y="230"/>
                </a:cubicBezTo>
                <a:cubicBezTo>
                  <a:pt x="826" y="189"/>
                  <a:pt x="826" y="140"/>
                  <a:pt x="845" y="102"/>
                </a:cubicBezTo>
                <a:cubicBezTo>
                  <a:pt x="864" y="64"/>
                  <a:pt x="893" y="32"/>
                  <a:pt x="922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" name="Line 64"/>
          <p:cNvSpPr>
            <a:spLocks noChangeShapeType="1"/>
          </p:cNvSpPr>
          <p:nvPr/>
        </p:nvSpPr>
        <p:spPr bwMode="auto">
          <a:xfrm flipH="1">
            <a:off x="4914900" y="1314450"/>
            <a:ext cx="13335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35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Very similar to linked stack</a:t>
            </a:r>
          </a:p>
          <a:p>
            <a:pPr lvl="1"/>
            <a:r>
              <a:rPr lang="en-US" dirty="0"/>
              <a:t>Single pointer to first node</a:t>
            </a:r>
          </a:p>
          <a:p>
            <a:pPr lvl="1"/>
            <a:r>
              <a:rPr lang="en-US" dirty="0"/>
              <a:t>Can define Node class within linked list class</a:t>
            </a:r>
          </a:p>
          <a:p>
            <a:pPr lvl="2"/>
            <a:r>
              <a:rPr lang="en-US" dirty="0"/>
              <a:t>Node members public: accessible within </a:t>
            </a:r>
            <a:r>
              <a:rPr lang="en-US" dirty="0" err="1">
                <a:latin typeface="Courier New"/>
                <a:cs typeface="Courier New"/>
              </a:rPr>
              <a:t>LList</a:t>
            </a:r>
            <a:r>
              <a:rPr lang="en-US" dirty="0"/>
              <a:t> functions</a:t>
            </a:r>
          </a:p>
          <a:p>
            <a:pPr lvl="2"/>
            <a:r>
              <a:rPr lang="en-US" dirty="0"/>
              <a:t>Node definition is private to </a:t>
            </a:r>
            <a:r>
              <a:rPr lang="en-US" dirty="0" err="1">
                <a:latin typeface="Courier New"/>
                <a:cs typeface="Courier New"/>
              </a:rPr>
              <a:t>LList</a:t>
            </a:r>
            <a:r>
              <a:rPr lang="en-US" dirty="0"/>
              <a:t> class; can’t be accessed outside</a:t>
            </a:r>
          </a:p>
          <a:p>
            <a:r>
              <a:rPr lang="en-US" dirty="0"/>
              <a:t>Some variations we’ll discuss after implementation</a:t>
            </a:r>
          </a:p>
          <a:p>
            <a:endParaRPr lang="en-US" dirty="0"/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class </a:t>
            </a:r>
            <a:r>
              <a:rPr lang="en-US" dirty="0" err="1">
                <a:latin typeface="Courier New"/>
                <a:cs typeface="Courier New"/>
              </a:rPr>
              <a:t>LList</a:t>
            </a:r>
            <a:r>
              <a:rPr lang="en-US" dirty="0">
                <a:latin typeface="Courier New"/>
                <a:cs typeface="Courier New"/>
              </a:rPr>
              <a:t> {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public: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n-US" dirty="0">
                <a:latin typeface="Courier New"/>
                <a:cs typeface="Courier New"/>
              </a:rPr>
              <a:t>	// List of public members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s-ES_tradnl" dirty="0" err="1">
                <a:latin typeface="Courier New"/>
                <a:cs typeface="Courier New"/>
              </a:rPr>
              <a:t>private</a:t>
            </a:r>
            <a:r>
              <a:rPr lang="es-ES_tradnl" dirty="0">
                <a:latin typeface="Courier New"/>
                <a:cs typeface="Courier New"/>
              </a:rPr>
              <a:t>: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s-ES_tradnl" dirty="0">
                <a:latin typeface="Courier New"/>
                <a:cs typeface="Courier New"/>
              </a:rPr>
              <a:t>	</a:t>
            </a:r>
            <a:r>
              <a:rPr lang="es-ES_tradnl" dirty="0" err="1">
                <a:latin typeface="Courier New"/>
                <a:cs typeface="Courier New"/>
              </a:rPr>
              <a:t>class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Node</a:t>
            </a:r>
            <a:r>
              <a:rPr lang="es-ES_tradnl" dirty="0">
                <a:latin typeface="Courier New"/>
                <a:cs typeface="Courier New"/>
              </a:rPr>
              <a:t> {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s-ES_tradnl" dirty="0">
                <a:latin typeface="Courier New"/>
                <a:cs typeface="Courier New"/>
              </a:rPr>
              <a:t>	</a:t>
            </a:r>
            <a:r>
              <a:rPr lang="es-ES_tradnl" dirty="0" err="1">
                <a:latin typeface="Courier New"/>
                <a:cs typeface="Courier New"/>
              </a:rPr>
              <a:t>public</a:t>
            </a:r>
            <a:r>
              <a:rPr lang="es-ES_tradnl" dirty="0">
                <a:latin typeface="Courier New"/>
                <a:cs typeface="Courier New"/>
              </a:rPr>
              <a:t>: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s-ES_tradnl" dirty="0">
                <a:latin typeface="Courier New"/>
                <a:cs typeface="Courier New"/>
              </a:rPr>
              <a:t>		</a:t>
            </a:r>
            <a:r>
              <a:rPr lang="es-ES_tradnl" dirty="0" err="1">
                <a:latin typeface="Courier New"/>
                <a:cs typeface="Courier New"/>
              </a:rPr>
              <a:t>int</a:t>
            </a:r>
            <a:r>
              <a:rPr lang="es-ES_tradnl" dirty="0">
                <a:latin typeface="Courier New"/>
                <a:cs typeface="Courier New"/>
              </a:rPr>
              <a:t> val;		// </a:t>
            </a:r>
            <a:r>
              <a:rPr lang="es-ES_tradnl" dirty="0" err="1">
                <a:latin typeface="Courier New"/>
                <a:cs typeface="Courier New"/>
              </a:rPr>
              <a:t>Value</a:t>
            </a:r>
            <a:r>
              <a:rPr lang="es-ES_tradnl" dirty="0">
                <a:latin typeface="Courier New"/>
                <a:cs typeface="Courier New"/>
              </a:rPr>
              <a:t> in </a:t>
            </a:r>
            <a:r>
              <a:rPr lang="es-ES_tradnl" dirty="0" err="1">
                <a:latin typeface="Courier New"/>
                <a:cs typeface="Courier New"/>
              </a:rPr>
              <a:t>each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node</a:t>
            </a:r>
            <a:r>
              <a:rPr lang="es-ES_tradnl" dirty="0">
                <a:latin typeface="Courier New"/>
                <a:cs typeface="Courier New"/>
              </a:rPr>
              <a:t>—</a:t>
            </a:r>
            <a:r>
              <a:rPr lang="es-ES_tradnl" dirty="0" err="1">
                <a:latin typeface="Courier New"/>
                <a:cs typeface="Courier New"/>
              </a:rPr>
              <a:t>could</a:t>
            </a:r>
            <a:r>
              <a:rPr lang="es-ES_tradnl" dirty="0">
                <a:latin typeface="Courier New"/>
                <a:cs typeface="Courier New"/>
              </a:rPr>
              <a:t> be general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s-ES_tradnl" dirty="0">
                <a:latin typeface="Courier New"/>
                <a:cs typeface="Courier New"/>
              </a:rPr>
              <a:t>		</a:t>
            </a:r>
            <a:r>
              <a:rPr lang="es-ES_tradnl" dirty="0" err="1">
                <a:latin typeface="Courier New"/>
                <a:cs typeface="Courier New"/>
              </a:rPr>
              <a:t>Node</a:t>
            </a:r>
            <a:r>
              <a:rPr lang="es-ES_tradnl" dirty="0">
                <a:latin typeface="Courier New"/>
                <a:cs typeface="Courier New"/>
              </a:rPr>
              <a:t> *</a:t>
            </a:r>
            <a:r>
              <a:rPr lang="es-ES_tradnl" dirty="0" err="1">
                <a:latin typeface="Courier New"/>
                <a:cs typeface="Courier New"/>
              </a:rPr>
              <a:t>next</a:t>
            </a:r>
            <a:r>
              <a:rPr lang="es-ES_tradnl" dirty="0">
                <a:latin typeface="Courier New"/>
                <a:cs typeface="Courier New"/>
              </a:rPr>
              <a:t>;	// Pointer </a:t>
            </a:r>
            <a:r>
              <a:rPr lang="es-ES_tradnl" dirty="0" err="1">
                <a:latin typeface="Courier New"/>
                <a:cs typeface="Courier New"/>
              </a:rPr>
              <a:t>to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next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node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s-ES_tradnl" dirty="0">
                <a:latin typeface="Courier New"/>
                <a:cs typeface="Courier New"/>
              </a:rPr>
              <a:t>	};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s-ES_tradnl" dirty="0"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s-ES_tradnl" dirty="0">
                <a:latin typeface="Courier New"/>
                <a:cs typeface="Courier New"/>
              </a:rPr>
              <a:t>	</a:t>
            </a:r>
            <a:r>
              <a:rPr lang="es-ES_tradnl" dirty="0" err="1">
                <a:latin typeface="Courier New"/>
                <a:cs typeface="Courier New"/>
              </a:rPr>
              <a:t>Node</a:t>
            </a:r>
            <a:r>
              <a:rPr lang="es-ES_tradnl" dirty="0">
                <a:latin typeface="Courier New"/>
                <a:cs typeface="Courier New"/>
              </a:rPr>
              <a:t> *</a:t>
            </a:r>
            <a:r>
              <a:rPr lang="es-ES_tradnl" dirty="0" err="1">
                <a:latin typeface="Courier New"/>
                <a:cs typeface="Courier New"/>
              </a:rPr>
              <a:t>first</a:t>
            </a:r>
            <a:r>
              <a:rPr lang="es-ES_tradnl" dirty="0">
                <a:latin typeface="Courier New"/>
                <a:cs typeface="Courier New"/>
              </a:rPr>
              <a:t>;	// Pointer </a:t>
            </a:r>
            <a:r>
              <a:rPr lang="es-ES_tradnl" dirty="0" err="1">
                <a:latin typeface="Courier New"/>
                <a:cs typeface="Courier New"/>
              </a:rPr>
              <a:t>to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first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node</a:t>
            </a:r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236538" algn="l"/>
                <a:tab pos="457200" algn="l"/>
                <a:tab pos="693738" algn="l"/>
              </a:tabLst>
            </a:pPr>
            <a:r>
              <a:rPr lang="es-ES_tradnl" dirty="0">
                <a:latin typeface="Courier New"/>
                <a:cs typeface="Courier New"/>
              </a:rPr>
              <a:t>};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0540-FAC1-48A9-AE6E-DB78609F6059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47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these member functions for </a:t>
            </a:r>
            <a:r>
              <a:rPr lang="en-US" dirty="0" err="1"/>
              <a:t>LList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Assume list ordered from smallest to largest value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LList</a:t>
            </a:r>
            <a:r>
              <a:rPr lang="en-US" sz="1800" dirty="0">
                <a:latin typeface="Courier New"/>
                <a:cs typeface="Courier New"/>
              </a:rPr>
              <a:t>();			// Default constructor</a:t>
            </a:r>
          </a:p>
          <a:p>
            <a:pPr marL="0" indent="0">
              <a:buNone/>
            </a:pPr>
            <a:r>
              <a:rPr lang="es-ES_tradnl" sz="1800" dirty="0">
                <a:latin typeface="Courier New"/>
                <a:cs typeface="Courier New"/>
              </a:rPr>
              <a:t>~</a:t>
            </a:r>
            <a:r>
              <a:rPr lang="es-ES_tradnl" sz="1800" dirty="0" err="1">
                <a:latin typeface="Courier New"/>
                <a:cs typeface="Courier New"/>
              </a:rPr>
              <a:t>LList</a:t>
            </a:r>
            <a:r>
              <a:rPr lang="es-ES_tradnl" sz="1800" dirty="0">
                <a:latin typeface="Courier New"/>
                <a:cs typeface="Courier New"/>
              </a:rPr>
              <a:t>();			// Destructor</a:t>
            </a:r>
          </a:p>
          <a:p>
            <a:pPr marL="0" indent="0">
              <a:buNone/>
            </a:pPr>
            <a:r>
              <a:rPr lang="es-ES_tradnl" sz="1800" dirty="0" err="1">
                <a:latin typeface="Courier New"/>
                <a:cs typeface="Courier New"/>
              </a:rPr>
              <a:t>bool</a:t>
            </a: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empty</a:t>
            </a:r>
            <a:r>
              <a:rPr lang="es-ES_tradnl" sz="1800" dirty="0">
                <a:latin typeface="Courier New"/>
                <a:cs typeface="Courier New"/>
              </a:rPr>
              <a:t>();			// True </a:t>
            </a:r>
            <a:r>
              <a:rPr lang="es-ES_tradnl" sz="1800" dirty="0" err="1">
                <a:latin typeface="Courier New"/>
                <a:cs typeface="Courier New"/>
              </a:rPr>
              <a:t>if</a:t>
            </a: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list</a:t>
            </a: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is</a:t>
            </a: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empty</a:t>
            </a:r>
            <a:endParaRPr lang="es-ES_tradnl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_tradnl" sz="1800" dirty="0" err="1">
                <a:latin typeface="Courier New"/>
                <a:cs typeface="Courier New"/>
              </a:rPr>
              <a:t>void</a:t>
            </a: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display</a:t>
            </a:r>
            <a:r>
              <a:rPr lang="es-ES_tradnl" sz="1800" dirty="0">
                <a:latin typeface="Courier New"/>
                <a:cs typeface="Courier New"/>
              </a:rPr>
              <a:t>(</a:t>
            </a:r>
            <a:r>
              <a:rPr lang="es-ES_tradnl" sz="1800" dirty="0" err="1">
                <a:latin typeface="Courier New"/>
                <a:cs typeface="Courier New"/>
              </a:rPr>
              <a:t>ostream</a:t>
            </a:r>
            <a:r>
              <a:rPr lang="es-ES_tradnl" sz="1800" dirty="0">
                <a:latin typeface="Courier New"/>
                <a:cs typeface="Courier New"/>
              </a:rPr>
              <a:t> &amp;</a:t>
            </a:r>
            <a:r>
              <a:rPr lang="es-ES_tradnl" sz="1800" dirty="0" err="1">
                <a:latin typeface="Courier New"/>
                <a:cs typeface="Courier New"/>
              </a:rPr>
              <a:t>out</a:t>
            </a:r>
            <a:r>
              <a:rPr lang="es-ES_tradnl" sz="1800" dirty="0">
                <a:latin typeface="Courier New"/>
                <a:cs typeface="Courier New"/>
              </a:rPr>
              <a:t>); // </a:t>
            </a:r>
            <a:r>
              <a:rPr lang="es-ES_tradnl" sz="1800" dirty="0" err="1">
                <a:latin typeface="Courier New"/>
                <a:cs typeface="Courier New"/>
              </a:rPr>
              <a:t>Print</a:t>
            </a: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contents</a:t>
            </a:r>
            <a:endParaRPr lang="es-ES_tradnl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_tradnl" sz="1800" dirty="0" err="1">
                <a:latin typeface="Courier New"/>
                <a:cs typeface="Courier New"/>
              </a:rPr>
              <a:t>void</a:t>
            </a: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insert</a:t>
            </a:r>
            <a:r>
              <a:rPr lang="es-ES_tradnl" sz="1800" dirty="0">
                <a:latin typeface="Courier New"/>
                <a:cs typeface="Courier New"/>
              </a:rPr>
              <a:t>(</a:t>
            </a:r>
            <a:r>
              <a:rPr lang="es-ES_tradnl" sz="1800" dirty="0" err="1">
                <a:latin typeface="Courier New"/>
                <a:cs typeface="Courier New"/>
              </a:rPr>
              <a:t>int</a:t>
            </a:r>
            <a:r>
              <a:rPr lang="es-ES_tradnl" sz="1800" dirty="0">
                <a:latin typeface="Courier New"/>
                <a:cs typeface="Courier New"/>
              </a:rPr>
              <a:t> v);		// </a:t>
            </a:r>
            <a:r>
              <a:rPr lang="es-ES_tradnl" sz="1800" dirty="0" err="1">
                <a:latin typeface="Courier New"/>
                <a:cs typeface="Courier New"/>
              </a:rPr>
              <a:t>Add</a:t>
            </a:r>
            <a:r>
              <a:rPr lang="es-ES_tradnl" sz="1800" dirty="0">
                <a:latin typeface="Courier New"/>
                <a:cs typeface="Courier New"/>
              </a:rPr>
              <a:t> new </a:t>
            </a:r>
            <a:r>
              <a:rPr lang="es-ES_tradnl" sz="1800" dirty="0" err="1">
                <a:latin typeface="Courier New"/>
                <a:cs typeface="Courier New"/>
              </a:rPr>
              <a:t>value</a:t>
            </a: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to</a:t>
            </a: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list</a:t>
            </a:r>
            <a:endParaRPr lang="es-ES_tradnl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_tradnl" sz="1800" dirty="0" err="1">
                <a:latin typeface="Courier New"/>
                <a:cs typeface="Courier New"/>
              </a:rPr>
              <a:t>void</a:t>
            </a: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remove</a:t>
            </a:r>
            <a:r>
              <a:rPr lang="es-ES_tradnl" sz="1800" dirty="0">
                <a:latin typeface="Courier New"/>
                <a:cs typeface="Courier New"/>
              </a:rPr>
              <a:t>(</a:t>
            </a:r>
            <a:r>
              <a:rPr lang="es-ES_tradnl" sz="1800" dirty="0" err="1">
                <a:latin typeface="Courier New"/>
                <a:cs typeface="Courier New"/>
              </a:rPr>
              <a:t>int</a:t>
            </a:r>
            <a:r>
              <a:rPr lang="es-ES_tradnl" sz="1800" dirty="0">
                <a:latin typeface="Courier New"/>
                <a:cs typeface="Courier New"/>
              </a:rPr>
              <a:t> v);		// </a:t>
            </a:r>
            <a:r>
              <a:rPr lang="es-ES_tradnl" sz="1800" dirty="0" err="1">
                <a:latin typeface="Courier New"/>
                <a:cs typeface="Courier New"/>
              </a:rPr>
              <a:t>Remove</a:t>
            </a: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node</a:t>
            </a:r>
            <a:r>
              <a:rPr lang="es-ES_tradnl" sz="1800" dirty="0">
                <a:latin typeface="Courier New"/>
                <a:cs typeface="Courier New"/>
              </a:rPr>
              <a:t> </a:t>
            </a:r>
            <a:r>
              <a:rPr lang="es-ES_tradnl" sz="1800" dirty="0" err="1">
                <a:latin typeface="Courier New"/>
                <a:cs typeface="Courier New"/>
              </a:rPr>
              <a:t>with</a:t>
            </a:r>
            <a:r>
              <a:rPr lang="es-ES_tradnl" sz="1800" dirty="0">
                <a:latin typeface="Courier New"/>
                <a:cs typeface="Courier New"/>
              </a:rPr>
              <a:t> v</a:t>
            </a:r>
          </a:p>
          <a:p>
            <a:pPr marL="0" indent="0">
              <a:buNone/>
            </a:pPr>
            <a:endParaRPr lang="es-ES_tradnl" sz="1800" dirty="0">
              <a:latin typeface="Courier New"/>
              <a:cs typeface="Courier New"/>
            </a:endParaRPr>
          </a:p>
          <a:p>
            <a:r>
              <a:rPr lang="en-US" dirty="0">
                <a:cs typeface="Courier New"/>
              </a:rPr>
              <a:t>Solutions to be posted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E1BD-0035-4CEA-9C02-894FFE0FF793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42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E4210-84D3-4F1E-AEEA-37F8C1778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B6DA6-B25A-4247-912D-B6726D454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Hope to cover before end of term</a:t>
            </a:r>
          </a:p>
          <a:p>
            <a:pPr lvl="1"/>
            <a:r>
              <a:rPr lang="en-US" dirty="0"/>
              <a:t>Binary search trees</a:t>
            </a:r>
          </a:p>
          <a:p>
            <a:pPr lvl="1"/>
            <a:r>
              <a:rPr lang="en-US" dirty="0"/>
              <a:t>Heaps</a:t>
            </a:r>
          </a:p>
          <a:p>
            <a:pPr lvl="1"/>
            <a:r>
              <a:rPr lang="en-US" dirty="0"/>
              <a:t>Priority queues</a:t>
            </a:r>
          </a:p>
          <a:p>
            <a:pPr lvl="1"/>
            <a:r>
              <a:rPr lang="en-US" dirty="0"/>
              <a:t>Hash tables</a:t>
            </a:r>
          </a:p>
          <a:p>
            <a:r>
              <a:rPr lang="en-US" dirty="0"/>
              <a:t>Additional topics</a:t>
            </a:r>
          </a:p>
          <a:p>
            <a:pPr lvl="1"/>
            <a:r>
              <a:rPr lang="en-US" dirty="0"/>
              <a:t>Templates</a:t>
            </a:r>
          </a:p>
          <a:p>
            <a:pPr lvl="1"/>
            <a:r>
              <a:rPr lang="en-US" dirty="0"/>
              <a:t>Sorting algorithms (usually with priority queues)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2C3F5-97BC-48E0-A374-3B0B8B29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A55D-521B-4CC8-99F9-E906DEA988CD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5D247-DF84-48CE-B635-844B27665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269AD-033F-4406-824C-0BDF7724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62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time: Binary search trees</a:t>
            </a:r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Program 4 due 5/1</a:t>
            </a:r>
          </a:p>
          <a:p>
            <a:pPr lvl="1"/>
            <a:r>
              <a:rPr lang="en-US" dirty="0"/>
              <a:t>Program 5 to be posted; due TBD (</a:t>
            </a:r>
            <a:r>
              <a:rPr lang="en-US"/>
              <a:t>extra credit)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7524507-A16C-4837-87AD-23AB26E60DA6}" type="datetime1">
              <a:rPr lang="en-US" smtClean="0">
                <a:latin typeface="+mj-lt"/>
              </a:rPr>
              <a:t>4/22/2019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>
                <a:latin typeface="+mj-lt"/>
              </a:rPr>
              <a:pPr/>
              <a:t>18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Announcements/reminders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programs</a:t>
            </a:r>
          </a:p>
          <a:p>
            <a:pPr lvl="1"/>
            <a:r>
              <a:rPr lang="en-US" dirty="0"/>
              <a:t>Program 4 due 5/1</a:t>
            </a:r>
          </a:p>
          <a:p>
            <a:pPr lvl="1"/>
            <a:r>
              <a:rPr lang="en-US" dirty="0"/>
              <a:t>Program 5 (extra credit) to be posted; due TBD</a:t>
            </a:r>
          </a:p>
          <a:p>
            <a:r>
              <a:rPr lang="en-US" dirty="0"/>
              <a:t>Outstanding programs</a:t>
            </a:r>
          </a:p>
          <a:p>
            <a:pPr lvl="1"/>
            <a:r>
              <a:rPr lang="en-US" dirty="0"/>
              <a:t>Submit P2 regrades by 4/22 (Monday)</a:t>
            </a:r>
          </a:p>
          <a:p>
            <a:pPr lvl="1"/>
            <a:r>
              <a:rPr lang="en-US" dirty="0"/>
              <a:t>Will accept initial P3 submissions without late penalty through 4/22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CF96258-E618-438D-A1F9-3FFB46FE86F4}" type="datetime1">
              <a:rPr lang="en-US" smtClean="0">
                <a:latin typeface="+mj-lt"/>
              </a:rPr>
              <a:t>4/22/2019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30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5219-83B8-4A2B-8A63-5751F9878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8912B-CB9F-46E7-A46D-283B8458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queues</a:t>
            </a:r>
          </a:p>
          <a:p>
            <a:pPr lvl="1"/>
            <a:r>
              <a:rPr lang="en-US" dirty="0"/>
              <a:t>Review dequeue; destructor</a:t>
            </a:r>
          </a:p>
          <a:p>
            <a:pPr lvl="1"/>
            <a:endParaRPr lang="en-US" dirty="0"/>
          </a:p>
          <a:p>
            <a:r>
              <a:rPr lang="en-US" dirty="0"/>
              <a:t>Linked lists</a:t>
            </a:r>
          </a:p>
          <a:p>
            <a:r>
              <a:rPr lang="en-US" dirty="0"/>
              <a:t>Templates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D3CCE-6665-4252-8A50-A9B675F5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0620-D815-429C-BC6F-6290BCFB1688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3DB0A-FA55-4E19-9364-14E297996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C8DEB-FC46-4D3B-8ABB-94A5A564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D94E-9FB5-4B6F-858F-B5B4E9ED0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linked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CA0AD-8AE1-4996-B471-51C05EE5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Dequeue algorithm</a:t>
            </a:r>
          </a:p>
          <a:p>
            <a:pPr lvl="1"/>
            <a:r>
              <a:rPr lang="en-US" dirty="0"/>
              <a:t>If non-empty</a:t>
            </a:r>
          </a:p>
          <a:p>
            <a:pPr lvl="2"/>
            <a:r>
              <a:rPr lang="en-US" dirty="0" err="1"/>
              <a:t>ptr</a:t>
            </a:r>
            <a:r>
              <a:rPr lang="en-US" dirty="0"/>
              <a:t> = address of front node</a:t>
            </a:r>
          </a:p>
          <a:p>
            <a:pPr lvl="2"/>
            <a:r>
              <a:rPr lang="en-US" dirty="0"/>
              <a:t>“front” = address of second node</a:t>
            </a:r>
          </a:p>
          <a:p>
            <a:pPr lvl="3"/>
            <a:r>
              <a:rPr lang="en-US" dirty="0"/>
              <a:t>What if there is no second node?</a:t>
            </a:r>
          </a:p>
          <a:p>
            <a:pPr lvl="2"/>
            <a:r>
              <a:rPr lang="en-US" dirty="0"/>
              <a:t>Delete front node</a:t>
            </a:r>
          </a:p>
          <a:p>
            <a:r>
              <a:rPr lang="en-US" dirty="0"/>
              <a:t>Destructor algorithm</a:t>
            </a:r>
          </a:p>
          <a:p>
            <a:pPr lvl="1"/>
            <a:r>
              <a:rPr lang="en-US" dirty="0"/>
              <a:t>Visit every node and delete</a:t>
            </a:r>
          </a:p>
          <a:p>
            <a:pPr lvl="1"/>
            <a:r>
              <a:rPr lang="en-US" dirty="0"/>
              <a:t>Can use dequeue function!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AAD22-4C1C-4EDD-86E9-CCD54E88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4041-C0A8-4C5B-8759-8BD1B27B8BB3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3B010-4D72-436B-B8D9-2B2FEEC9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A6206-53D4-45AC-9ED3-8896B4D6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34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2E125-EA35-4030-B9E4-903EC1A7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9C3EB-C90B-45F0-A353-ACBA77C77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Stack, queue examples of List ADT</a:t>
            </a:r>
          </a:p>
          <a:p>
            <a:pPr lvl="1"/>
            <a:r>
              <a:rPr lang="en-US" dirty="0"/>
              <a:t>Ordered collection of elements</a:t>
            </a:r>
          </a:p>
          <a:p>
            <a:r>
              <a:rPr lang="en-US" dirty="0"/>
              <a:t>Easier to manage because order based on time added to “list”</a:t>
            </a:r>
          </a:p>
          <a:p>
            <a:pPr lvl="1"/>
            <a:r>
              <a:rPr lang="en-US" dirty="0"/>
              <a:t>Stack = last in, first out</a:t>
            </a:r>
          </a:p>
          <a:p>
            <a:pPr lvl="1"/>
            <a:r>
              <a:rPr lang="en-US" dirty="0"/>
              <a:t>Queue = first in, first out</a:t>
            </a:r>
          </a:p>
          <a:p>
            <a:r>
              <a:rPr lang="en-US" dirty="0"/>
              <a:t>General lists must support other order</a:t>
            </a:r>
          </a:p>
          <a:p>
            <a:pPr lvl="1"/>
            <a:r>
              <a:rPr lang="en-US" dirty="0"/>
              <a:t>For example, sorted based on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7DC0A-B135-4330-AB40-ACB2B6D7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0B09-6BC4-4706-B1B1-218AB3B55449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4D477-5726-4F7C-9064-0B070B39B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57F7D-2A2F-4A08-AAF0-7219D7074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8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list downsides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Fixed capacity</a:t>
            </a:r>
          </a:p>
          <a:p>
            <a:r>
              <a:rPr lang="en-US" dirty="0"/>
              <a:t>Insert/delete requires shifting elements</a:t>
            </a:r>
          </a:p>
          <a:p>
            <a:pPr lvl="1"/>
            <a:r>
              <a:rPr lang="en-US" dirty="0"/>
              <a:t>Assumes list ordered by data, not arrival</a:t>
            </a:r>
          </a:p>
          <a:p>
            <a:pPr lvl="1"/>
            <a:r>
              <a:rPr lang="en-US" dirty="0"/>
              <a:t>All list elements at consecutive addresses</a:t>
            </a:r>
          </a:p>
          <a:p>
            <a:r>
              <a:rPr lang="en-US" dirty="0"/>
              <a:t>Linked data structures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more dynamic growth</a:t>
            </a:r>
          </a:p>
          <a:p>
            <a:pPr lvl="1"/>
            <a:r>
              <a:rPr lang="en-US" dirty="0"/>
              <a:t>Each node = data + pointer(s) to other node(s)</a:t>
            </a:r>
          </a:p>
          <a:p>
            <a:pPr lvl="1"/>
            <a:r>
              <a:rPr lang="en-US" dirty="0"/>
              <a:t>Add new element: allocate new node, place appropriately (pointer(s) to new node; new node points to other node(s))</a:t>
            </a:r>
          </a:p>
          <a:p>
            <a:pPr lvl="2"/>
            <a:r>
              <a:rPr lang="en-US" dirty="0"/>
              <a:t>“pointer(s) to new node” = other node(s) or object-specific</a:t>
            </a:r>
          </a:p>
          <a:p>
            <a:pPr lvl="2"/>
            <a:r>
              <a:rPr lang="en-US" dirty="0"/>
              <a:t>Example: dequeue() from 1-node queue </a:t>
            </a:r>
            <a:r>
              <a:rPr lang="en-US" dirty="0">
                <a:sym typeface="Wingdings" panose="05000000000000000000" pitchFamily="2" charset="2"/>
              </a:rPr>
              <a:t> front = back = NULL</a:t>
            </a:r>
            <a:endParaRPr lang="en-US" dirty="0"/>
          </a:p>
          <a:p>
            <a:pPr lvl="1"/>
            <a:r>
              <a:rPr lang="en-US" dirty="0"/>
              <a:t>Delete element: modify pointers to node to be deleted, then free memory for node</a:t>
            </a:r>
          </a:p>
          <a:p>
            <a:pPr lvl="1"/>
            <a:r>
              <a:rPr lang="en-US" dirty="0"/>
              <a:t>Traversal: follow pointers to end of 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9946-AF80-4340-9072-CB493DDF016C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4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Pointer-based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Each element (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node</a:t>
            </a:r>
            <a:r>
              <a:rPr lang="en-US" dirty="0">
                <a:ea typeface="+mn-ea"/>
                <a:cs typeface="+mn-cs"/>
              </a:rPr>
              <a:t>) contains data + pointer to next element in list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Last element points to NULL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Need pointer to first node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400" i="1" dirty="0">
                <a:ea typeface="+mn-ea"/>
                <a:cs typeface="+mn-cs"/>
              </a:rPr>
              <a:t>Image source: http://en.wikipedia.org/wiki/Linked_list</a:t>
            </a:r>
            <a:endParaRPr lang="en-US" sz="1400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7DAF2A7-3170-44B3-AB47-C8543CABA8D0}" type="datetime1">
              <a:rPr lang="en-US" sz="1200" smtClean="0">
                <a:latin typeface="Garamond" charset="0"/>
              </a:rPr>
              <a:t>4/22/2019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0937E6B-04AA-7844-845E-D8C993F61049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  <p:pic>
        <p:nvPicPr>
          <p:cNvPr id="8199" name="Picture 4" descr="Singly-linked-lis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728027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05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Assume minimum implementation needs node definition, pointer “first” to initial node</a:t>
            </a:r>
          </a:p>
          <a:p>
            <a:r>
              <a:rPr lang="en-US" dirty="0"/>
              <a:t>How would we implement List ADT operations?</a:t>
            </a:r>
          </a:p>
          <a:p>
            <a:pPr lvl="1"/>
            <a:r>
              <a:rPr lang="en-US" dirty="0"/>
              <a:t>Insert/delete on next slides</a:t>
            </a:r>
          </a:p>
          <a:p>
            <a:pPr lvl="1"/>
            <a:r>
              <a:rPr lang="en-US" dirty="0"/>
              <a:t>Construction: create an empty list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first = 0</a:t>
            </a:r>
            <a:r>
              <a:rPr lang="en-US" dirty="0"/>
              <a:t> (or </a:t>
            </a:r>
            <a:r>
              <a:rPr lang="en-US" dirty="0">
                <a:latin typeface="Courier New"/>
                <a:cs typeface="Courier New"/>
              </a:rPr>
              <a:t>NULL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Empty: check if list is empty</a:t>
            </a:r>
          </a:p>
          <a:p>
            <a:pPr lvl="2"/>
            <a:r>
              <a:rPr lang="en-US" dirty="0"/>
              <a:t>Return </a:t>
            </a:r>
            <a:r>
              <a:rPr lang="en-US" dirty="0">
                <a:latin typeface="Courier New"/>
                <a:cs typeface="Courier New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/>
                <a:cs typeface="Courier New"/>
              </a:rPr>
              <a:t>first == 0</a:t>
            </a:r>
            <a:r>
              <a:rPr lang="en-US" dirty="0"/>
              <a:t> (or </a:t>
            </a:r>
            <a:r>
              <a:rPr lang="en-US" dirty="0">
                <a:latin typeface="Courier New"/>
                <a:cs typeface="Courier New"/>
              </a:rPr>
              <a:t>NULL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Traverse: go through list, processing each node</a:t>
            </a:r>
          </a:p>
          <a:p>
            <a:pPr marL="344487" lvl="1" indent="0">
              <a:buNone/>
            </a:pPr>
            <a:r>
              <a:rPr lang="en-US" dirty="0" err="1">
                <a:latin typeface="Courier New"/>
                <a:cs typeface="Courier New"/>
              </a:rPr>
              <a:t>ptr</a:t>
            </a:r>
            <a:r>
              <a:rPr lang="en-US" dirty="0">
                <a:latin typeface="Courier New"/>
                <a:cs typeface="Courier New"/>
              </a:rPr>
              <a:t> = first;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while (</a:t>
            </a:r>
            <a:r>
              <a:rPr lang="en-US" dirty="0" err="1">
                <a:latin typeface="Courier New"/>
                <a:cs typeface="Courier New"/>
              </a:rPr>
              <a:t>ptr</a:t>
            </a:r>
            <a:r>
              <a:rPr lang="en-US" dirty="0">
                <a:latin typeface="Courier New"/>
                <a:cs typeface="Courier New"/>
              </a:rPr>
              <a:t> != NULL) {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// Process node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ptr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ptr</a:t>
            </a:r>
            <a:r>
              <a:rPr lang="en-US" dirty="0">
                <a:latin typeface="Courier New"/>
                <a:cs typeface="Courier New"/>
              </a:rPr>
              <a:t>-&gt;next;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BCABF-20AB-470F-A357-598BD3ED2D6D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2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0829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Allocate new node (in picture, using </a:t>
            </a:r>
            <a:r>
              <a:rPr lang="en-US" dirty="0" err="1">
                <a:latin typeface="Courier New"/>
                <a:cs typeface="Courier New"/>
              </a:rPr>
              <a:t>newptr</a:t>
            </a:r>
            <a:r>
              <a:rPr lang="en-US" dirty="0"/>
              <a:t>)</a:t>
            </a:r>
          </a:p>
          <a:p>
            <a:r>
              <a:rPr lang="en-US" dirty="0"/>
              <a:t>Find appropriate spot for new node</a:t>
            </a:r>
          </a:p>
          <a:p>
            <a:pPr lvl="1"/>
            <a:r>
              <a:rPr lang="en-US" dirty="0"/>
              <a:t>If list in order, keep going until you find node after new one (first value that’s larger)</a:t>
            </a:r>
          </a:p>
          <a:p>
            <a:pPr lvl="1"/>
            <a:r>
              <a:rPr lang="en-US" dirty="0"/>
              <a:t>Otherwise, easiest just to add new node to beginning</a:t>
            </a:r>
          </a:p>
          <a:p>
            <a:r>
              <a:rPr lang="en-US" dirty="0"/>
              <a:t>Node before new node (</a:t>
            </a:r>
            <a:r>
              <a:rPr lang="en-US" dirty="0" err="1">
                <a:latin typeface="Courier New"/>
                <a:cs typeface="Courier New"/>
              </a:rPr>
              <a:t>predptr</a:t>
            </a:r>
            <a:r>
              <a:rPr lang="en-US" dirty="0"/>
              <a:t>) points to new node</a:t>
            </a:r>
          </a:p>
          <a:p>
            <a:r>
              <a:rPr lang="en-US" dirty="0"/>
              <a:t>New node points to node after it</a:t>
            </a:r>
          </a:p>
          <a:p>
            <a:r>
              <a:rPr lang="en-US" dirty="0"/>
              <a:t>Adding new node at beginning (in ordered list) special case</a:t>
            </a:r>
          </a:p>
          <a:p>
            <a:pPr lvl="1"/>
            <a:r>
              <a:rPr lang="en-US" dirty="0"/>
              <a:t>Modify </a:t>
            </a:r>
            <a:r>
              <a:rPr lang="en-US" dirty="0">
                <a:latin typeface="Courier New"/>
                <a:cs typeface="Courier New"/>
              </a:rPr>
              <a:t>first</a:t>
            </a:r>
            <a:r>
              <a:rPr lang="en-US" dirty="0"/>
              <a:t>, not </a:t>
            </a:r>
            <a:r>
              <a:rPr lang="en-US" dirty="0" err="1">
                <a:latin typeface="Courier New"/>
                <a:cs typeface="Courier New"/>
              </a:rPr>
              <a:t>predptr</a:t>
            </a:r>
            <a:r>
              <a:rPr lang="en-US" dirty="0">
                <a:latin typeface="Courier New"/>
                <a:cs typeface="Courier New"/>
              </a:rPr>
              <a:t>-&gt;next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6149-7D6D-4A30-B2D0-A2658043030B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92212"/>
            <a:ext cx="4991100" cy="11430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3009899" y="2255837"/>
            <a:ext cx="2041524" cy="563563"/>
            <a:chOff x="3279" y="1484"/>
            <a:chExt cx="1286" cy="355"/>
          </a:xfrm>
        </p:grpSpPr>
        <p:sp>
          <p:nvSpPr>
            <p:cNvPr id="9" name="Rectangle 36"/>
            <p:cNvSpPr>
              <a:spLocks noChangeArrowheads="1"/>
            </p:cNvSpPr>
            <p:nvPr/>
          </p:nvSpPr>
          <p:spPr bwMode="auto">
            <a:xfrm>
              <a:off x="4298" y="1484"/>
              <a:ext cx="267" cy="35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37"/>
            <p:cNvSpPr>
              <a:spLocks noChangeShapeType="1"/>
            </p:cNvSpPr>
            <p:nvPr/>
          </p:nvSpPr>
          <p:spPr bwMode="auto">
            <a:xfrm>
              <a:off x="4293" y="1667"/>
              <a:ext cx="267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38"/>
            <p:cNvSpPr>
              <a:spLocks noChangeArrowheads="1"/>
            </p:cNvSpPr>
            <p:nvPr/>
          </p:nvSpPr>
          <p:spPr bwMode="auto">
            <a:xfrm>
              <a:off x="4382" y="1489"/>
              <a:ext cx="142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>
                  <a:latin typeface="Times" charset="0"/>
                </a:rPr>
                <a:t>20</a:t>
              </a:r>
              <a:endParaRPr lang="en-US" sz="2000">
                <a:latin typeface="Times New Roman MT Extra Bold" charset="0"/>
              </a:endParaRPr>
            </a:p>
          </p:txBody>
        </p:sp>
        <p:sp>
          <p:nvSpPr>
            <p:cNvPr id="12" name="Rectangle 39"/>
            <p:cNvSpPr>
              <a:spLocks noChangeArrowheads="1"/>
            </p:cNvSpPr>
            <p:nvPr/>
          </p:nvSpPr>
          <p:spPr bwMode="auto">
            <a:xfrm>
              <a:off x="3279" y="1578"/>
              <a:ext cx="4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b="1" dirty="0" err="1">
                  <a:latin typeface="Courier" charset="0"/>
                </a:rPr>
                <a:t>newptr</a:t>
              </a:r>
              <a:endParaRPr lang="en-US" sz="2400" b="1" dirty="0">
                <a:latin typeface="Times New Roman MT Extra Bold" charset="0"/>
              </a:endParaRPr>
            </a:p>
          </p:txBody>
        </p:sp>
        <p:sp>
          <p:nvSpPr>
            <p:cNvPr id="13" name="Line 40"/>
            <p:cNvSpPr>
              <a:spLocks noChangeShapeType="1"/>
            </p:cNvSpPr>
            <p:nvPr/>
          </p:nvSpPr>
          <p:spPr bwMode="auto">
            <a:xfrm>
              <a:off x="3919" y="1657"/>
              <a:ext cx="315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41"/>
            <p:cNvSpPr>
              <a:spLocks noChangeArrowheads="1"/>
            </p:cNvSpPr>
            <p:nvPr/>
          </p:nvSpPr>
          <p:spPr bwMode="auto">
            <a:xfrm>
              <a:off x="3884" y="1593"/>
              <a:ext cx="89" cy="12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42"/>
          <p:cNvGrpSpPr>
            <a:grpSpLocks/>
          </p:cNvGrpSpPr>
          <p:nvPr/>
        </p:nvGrpSpPr>
        <p:grpSpPr bwMode="auto">
          <a:xfrm>
            <a:off x="2933700" y="1027112"/>
            <a:ext cx="1398588" cy="469900"/>
            <a:chOff x="1458" y="1094"/>
            <a:chExt cx="881" cy="296"/>
          </a:xfrm>
        </p:grpSpPr>
        <p:sp>
          <p:nvSpPr>
            <p:cNvPr id="16" name="Rectangle 43"/>
            <p:cNvSpPr>
              <a:spLocks noChangeArrowheads="1"/>
            </p:cNvSpPr>
            <p:nvPr/>
          </p:nvSpPr>
          <p:spPr bwMode="auto">
            <a:xfrm>
              <a:off x="1458" y="1094"/>
              <a:ext cx="5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b="1" dirty="0" err="1">
                  <a:solidFill>
                    <a:srgbClr val="000000"/>
                  </a:solidFill>
                  <a:latin typeface="Courier" charset="0"/>
                </a:rPr>
                <a:t>predptr</a:t>
              </a:r>
              <a:endParaRPr lang="en-US" sz="2400" b="1" dirty="0">
                <a:latin typeface="Times New Roman MT Extra Bold" charset="0"/>
              </a:endParaRPr>
            </a:p>
          </p:txBody>
        </p:sp>
        <p:sp>
          <p:nvSpPr>
            <p:cNvPr id="17" name="Rectangle 44"/>
            <p:cNvSpPr>
              <a:spLocks noChangeArrowheads="1"/>
            </p:cNvSpPr>
            <p:nvPr/>
          </p:nvSpPr>
          <p:spPr bwMode="auto">
            <a:xfrm>
              <a:off x="2117" y="1119"/>
              <a:ext cx="128" cy="12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45"/>
            <p:cNvSpPr>
              <a:spLocks/>
            </p:cNvSpPr>
            <p:nvPr/>
          </p:nvSpPr>
          <p:spPr bwMode="auto">
            <a:xfrm>
              <a:off x="2220" y="1261"/>
              <a:ext cx="119" cy="129"/>
            </a:xfrm>
            <a:custGeom>
              <a:avLst/>
              <a:gdLst>
                <a:gd name="T0" fmla="*/ 9 w 12"/>
                <a:gd name="T1" fmla="*/ 0 h 13"/>
                <a:gd name="T2" fmla="*/ 0 w 12"/>
                <a:gd name="T3" fmla="*/ 6 h 13"/>
                <a:gd name="T4" fmla="*/ 12 w 12"/>
                <a:gd name="T5" fmla="*/ 13 h 13"/>
                <a:gd name="T6" fmla="*/ 9 w 12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3">
                  <a:moveTo>
                    <a:pt x="9" y="0"/>
                  </a:moveTo>
                  <a:cubicBezTo>
                    <a:pt x="5" y="0"/>
                    <a:pt x="2" y="3"/>
                    <a:pt x="0" y="6"/>
                  </a:cubicBezTo>
                  <a:lnTo>
                    <a:pt x="12" y="13"/>
                  </a:lnTo>
                  <a:lnTo>
                    <a:pt x="9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>
              <a:off x="2181" y="1163"/>
              <a:ext cx="128" cy="17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Freeform 47"/>
          <p:cNvSpPr>
            <a:spLocks/>
          </p:cNvSpPr>
          <p:nvPr/>
        </p:nvSpPr>
        <p:spPr bwMode="auto">
          <a:xfrm>
            <a:off x="4759325" y="1822450"/>
            <a:ext cx="723900" cy="906462"/>
          </a:xfrm>
          <a:custGeom>
            <a:avLst/>
            <a:gdLst>
              <a:gd name="T0" fmla="*/ 35 w 456"/>
              <a:gd name="T1" fmla="*/ 517 h 571"/>
              <a:gd name="T2" fmla="*/ 301 w 456"/>
              <a:gd name="T3" fmla="*/ 561 h 571"/>
              <a:gd name="T4" fmla="*/ 434 w 456"/>
              <a:gd name="T5" fmla="*/ 458 h 571"/>
              <a:gd name="T6" fmla="*/ 434 w 456"/>
              <a:gd name="T7" fmla="*/ 310 h 571"/>
              <a:gd name="T8" fmla="*/ 345 w 456"/>
              <a:gd name="T9" fmla="*/ 221 h 571"/>
              <a:gd name="T10" fmla="*/ 153 w 456"/>
              <a:gd name="T11" fmla="*/ 162 h 571"/>
              <a:gd name="T12" fmla="*/ 20 w 456"/>
              <a:gd name="T13" fmla="*/ 133 h 571"/>
              <a:gd name="T14" fmla="*/ 35 w 456"/>
              <a:gd name="T15" fmla="*/ 44 h 571"/>
              <a:gd name="T16" fmla="*/ 139 w 456"/>
              <a:gd name="T1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6" h="571">
                <a:moveTo>
                  <a:pt x="35" y="517"/>
                </a:moveTo>
                <a:cubicBezTo>
                  <a:pt x="135" y="544"/>
                  <a:pt x="235" y="571"/>
                  <a:pt x="301" y="561"/>
                </a:cubicBezTo>
                <a:cubicBezTo>
                  <a:pt x="367" y="551"/>
                  <a:pt x="412" y="500"/>
                  <a:pt x="434" y="458"/>
                </a:cubicBezTo>
                <a:cubicBezTo>
                  <a:pt x="456" y="416"/>
                  <a:pt x="449" y="349"/>
                  <a:pt x="434" y="310"/>
                </a:cubicBezTo>
                <a:cubicBezTo>
                  <a:pt x="419" y="271"/>
                  <a:pt x="392" y="246"/>
                  <a:pt x="345" y="221"/>
                </a:cubicBezTo>
                <a:cubicBezTo>
                  <a:pt x="298" y="196"/>
                  <a:pt x="207" y="177"/>
                  <a:pt x="153" y="162"/>
                </a:cubicBezTo>
                <a:cubicBezTo>
                  <a:pt x="99" y="147"/>
                  <a:pt x="40" y="153"/>
                  <a:pt x="20" y="133"/>
                </a:cubicBezTo>
                <a:cubicBezTo>
                  <a:pt x="0" y="113"/>
                  <a:pt x="15" y="66"/>
                  <a:pt x="35" y="44"/>
                </a:cubicBezTo>
                <a:cubicBezTo>
                  <a:pt x="55" y="22"/>
                  <a:pt x="97" y="11"/>
                  <a:pt x="139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48"/>
          <p:cNvSpPr>
            <a:spLocks noChangeShapeType="1"/>
          </p:cNvSpPr>
          <p:nvPr/>
        </p:nvSpPr>
        <p:spPr bwMode="auto">
          <a:xfrm>
            <a:off x="4440238" y="1985962"/>
            <a:ext cx="280987" cy="2349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62529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12522</TotalTime>
  <Words>891</Words>
  <Application>Microsoft Office PowerPoint</Application>
  <PresentationFormat>On-screen Show (4:3)</PresentationFormat>
  <Paragraphs>242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Courier</vt:lpstr>
      <vt:lpstr>Courier New</vt:lpstr>
      <vt:lpstr>Garamond</vt:lpstr>
      <vt:lpstr>Times</vt:lpstr>
      <vt:lpstr>Times New Roman MT Extra Bold</vt:lpstr>
      <vt:lpstr>Wingdings</vt:lpstr>
      <vt:lpstr>Edge</vt:lpstr>
      <vt:lpstr>EECE.3220 Data Structures</vt:lpstr>
      <vt:lpstr>Announcements/reminders</vt:lpstr>
      <vt:lpstr>Lecture outline</vt:lpstr>
      <vt:lpstr>Review: linked queues</vt:lpstr>
      <vt:lpstr>General lists</vt:lpstr>
      <vt:lpstr>Array-based list downsides</vt:lpstr>
      <vt:lpstr>Linked list</vt:lpstr>
      <vt:lpstr>Linked list operations</vt:lpstr>
      <vt:lpstr>Linked list insert</vt:lpstr>
      <vt:lpstr>Linked list insert issues</vt:lpstr>
      <vt:lpstr>Linked list insert solutions</vt:lpstr>
      <vt:lpstr>Linked list insert solutions (2)</vt:lpstr>
      <vt:lpstr>Linked list insert issues (2)</vt:lpstr>
      <vt:lpstr>Linked list delete</vt:lpstr>
      <vt:lpstr>Linked list class</vt:lpstr>
      <vt:lpstr>Linked list implementation</vt:lpstr>
      <vt:lpstr>Remaining data structures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2625</cp:revision>
  <dcterms:created xsi:type="dcterms:W3CDTF">2006-04-03T05:03:01Z</dcterms:created>
  <dcterms:modified xsi:type="dcterms:W3CDTF">2019-04-22T19:41:03Z</dcterms:modified>
</cp:coreProperties>
</file>