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565" r:id="rId4"/>
    <p:sldId id="556" r:id="rId5"/>
    <p:sldId id="56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4C898-3C8E-3F42-966A-18B8983D09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4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07A0B6-887F-6141-98D6-39BB67022FAE}" type="datetime1">
              <a:rPr lang="en-US" smtClean="0"/>
              <a:t>9/27/18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A8911-58CB-214F-B255-0BE2862A1373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1EB61-838E-4C41-9B9D-9B7E2A3403E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812FD-4342-BC42-8D1D-5CCADBD6B54C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7D7B6-77F0-2446-9112-12C88BF7CC3E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1E881-9F34-9942-815A-6EC650E92DC1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4A4D4-51D2-D447-832B-1E52367C7B7C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669C9-24D7-8741-96D0-4BEE7065C0FA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E5030-DDA4-DE40-8612-6E5855447BC0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40CA9-FDD6-0442-B4AC-CCD3381A9FD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5A14D-1FE5-2440-A594-46F6F62EBF3C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88293-563F-CA4C-88E4-95F96BA0DCA9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1C7E3-220D-9641-BB33-A119993E98CC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C6A61C9-3A9E-C14A-A5A6-B3D8A0D35AB0}" type="datetime1">
              <a:rPr lang="en-US" smtClean="0"/>
              <a:t>9/27/18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PE1: </a:t>
            </a:r>
            <a:r>
              <a:rPr lang="en-US" dirty="0">
                <a:latin typeface="Arial" charset="0"/>
              </a:rPr>
              <a:t>Loops and conditionals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064869-984C-864F-921C-9B06B7B39134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8DACD-ECCD-5842-AD2B-B4B368EF27C6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74C7-8517-AE44-A90C-CC61CCACB09C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Flag: variable that indicates a particular condition occurred</a:t>
            </a:r>
          </a:p>
          <a:p>
            <a:pPr lvl="1"/>
            <a:r>
              <a:rPr lang="en-US" dirty="0" smtClean="0"/>
              <a:t>Allows you to simplify conditional tests later in program</a:t>
            </a:r>
          </a:p>
          <a:p>
            <a:r>
              <a:rPr lang="en-US" dirty="0" smtClean="0"/>
              <a:t>Possible uses</a:t>
            </a:r>
          </a:p>
          <a:p>
            <a:pPr lvl="1"/>
            <a:r>
              <a:rPr lang="en-US" dirty="0" smtClean="0"/>
              <a:t>Waiting for some condition—set flag when condition occurs</a:t>
            </a:r>
          </a:p>
          <a:p>
            <a:pPr lvl="1"/>
            <a:r>
              <a:rPr lang="en-US" dirty="0" smtClean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flag;</a:t>
            </a:r>
            <a:endParaRPr lang="en-US" sz="3200" b="1" dirty="0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  <a:endParaRPr lang="en-US" sz="3200" b="1" u="sng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F5AE-D18B-E341-9875-F431C4AC249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regrade requests due 10/3</a:t>
            </a:r>
          </a:p>
          <a:p>
            <a:pPr lvl="1"/>
            <a:r>
              <a:rPr lang="en-US" dirty="0"/>
              <a:t>Program 3 due Monday, 10/1</a:t>
            </a:r>
          </a:p>
          <a:p>
            <a:pPr lvl="1"/>
            <a:r>
              <a:rPr lang="en-US" dirty="0">
                <a:latin typeface="Arial" charset="0"/>
              </a:rPr>
              <a:t>Exam 1: Friday, 10/5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6C522-D819-2C4A-9603-7ABAD5C271E3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Program 2 regrade requests due 10/3</a:t>
            </a:r>
          </a:p>
          <a:p>
            <a:pPr lvl="1"/>
            <a:r>
              <a:rPr lang="en-US" dirty="0"/>
              <a:t>Program 3 due Monday, 10/1</a:t>
            </a:r>
          </a:p>
          <a:p>
            <a:pPr lvl="1"/>
            <a:r>
              <a:rPr lang="en-US" dirty="0">
                <a:latin typeface="Arial" charset="0"/>
              </a:rPr>
              <a:t>Exam 1: Friday, 10/5</a:t>
            </a:r>
          </a:p>
          <a:p>
            <a:pPr lvl="2"/>
            <a:r>
              <a:rPr lang="en-US" dirty="0">
                <a:latin typeface="Arial" charset="0"/>
              </a:rPr>
              <a:t>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Review: loops</a:t>
            </a:r>
          </a:p>
          <a:p>
            <a:pPr lvl="1"/>
            <a:r>
              <a:rPr lang="en-US" dirty="0" smtClean="0">
                <a:latin typeface="Arial" charset="0"/>
              </a:rPr>
              <a:t>PE2</a:t>
            </a:r>
            <a:r>
              <a:rPr lang="en-US" dirty="0">
                <a:latin typeface="Arial" charset="0"/>
              </a:rPr>
              <a:t>: Conditionals and 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F77B0D-EC85-7646-8689-6ED6DB98D0B5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Used for repetition of code</a:t>
            </a:r>
          </a:p>
          <a:p>
            <a:r>
              <a:rPr lang="en-US" dirty="0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</a:t>
            </a:r>
            <a:r>
              <a:rPr lang="en-US" sz="3000" smtClean="0">
                <a:latin typeface="Courier New" charset="0"/>
                <a:cs typeface="Courier New" charset="0"/>
              </a:rPr>
              <a:t>statements&gt;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 dirty="0">
                <a:latin typeface="Courier New" charset="0"/>
              </a:rPr>
              <a:t>do {</a:t>
            </a:r>
            <a:br>
              <a:rPr lang="en-US" dirty="0">
                <a:latin typeface="Courier New" charset="0"/>
              </a:rPr>
            </a:br>
            <a:r>
              <a:rPr lang="en-US" dirty="0">
                <a:latin typeface="Courier New" charset="0"/>
              </a:rPr>
              <a:t>	&lt;statements&gt;</a:t>
            </a:r>
            <a:br>
              <a:rPr lang="en-US" dirty="0">
                <a:latin typeface="Courier New" charset="0"/>
              </a:rPr>
            </a:br>
            <a:r>
              <a:rPr lang="en-US" dirty="0">
                <a:latin typeface="Courier New" charset="0"/>
              </a:rPr>
              <a:t>} while ( &lt;expression&gt;  )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;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F0169-2555-1248-A768-BFB5ADCFEBE6}" type="datetime1">
              <a:rPr lang="en-US" smtClean="0">
                <a:latin typeface="Garamond" charset="0"/>
              </a:rPr>
              <a:t>9/27/18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Today’</a:t>
            </a:r>
            <a:r>
              <a:rPr lang="en-US" altLang="ja-JP" dirty="0" smtClean="0">
                <a:latin typeface="Garamond" charset="0"/>
              </a:rPr>
              <a:t>s </a:t>
            </a:r>
            <a:r>
              <a:rPr lang="en-US" altLang="ja-JP" dirty="0">
                <a:latin typeface="Garamond" charset="0"/>
              </a:rPr>
              <a:t>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Compute and print the factorial of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Compute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, but only if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.</a:t>
            </a:r>
            <a:endParaRPr lang="en-US" altLang="ja-JP" sz="2200" dirty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500" dirty="0" smtClean="0">
                <a:solidFill>
                  <a:srgbClr val="FF0000"/>
                </a:solidFill>
                <a:latin typeface="Arial" charset="0"/>
              </a:rPr>
              <a:t>Will cover parts in red in another lecture</a:t>
            </a:r>
            <a:endParaRPr lang="en-US" sz="25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5464AB-FA17-3F4B-95D0-04408375A2E4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C61AEB-DF4D-554D-8784-B21E7F05E754}" type="datetime1">
              <a:rPr lang="en-US" smtClean="0">
                <a:latin typeface="Garamond" charset="0"/>
              </a:rPr>
              <a:t>9/27/18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  <p:extLst>
      <p:ext uri="{BB962C8B-B14F-4D97-AF65-F5344CB8AC3E}">
        <p14:creationId xmlns:p14="http://schemas.microsoft.com/office/powerpoint/2010/main" val="18176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36E82D-0677-DD4F-BA9E-916D817C4E46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Whole program contains loop</a:t>
            </a:r>
          </a:p>
          <a:p>
            <a:pPr lvl="1"/>
            <a:r>
              <a:rPr lang="en-US" dirty="0">
                <a:latin typeface="Arial" charset="0"/>
              </a:rPr>
              <a:t>Repeats process until user enters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 or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while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  <a:cs typeface="Courier New" charset="0"/>
              </a:rPr>
              <a:t>do-while</a:t>
            </a:r>
            <a:r>
              <a:rPr lang="en-US" dirty="0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</a:t>
            </a:r>
            <a:r>
              <a:rPr lang="en-US" smtClean="0">
                <a:latin typeface="Arial" charset="0"/>
              </a:rPr>
              <a:t>“infinite” </a:t>
            </a:r>
            <a:r>
              <a:rPr lang="en-US">
                <a:latin typeface="Arial" charset="0"/>
              </a:rPr>
              <a:t>loop</a:t>
            </a:r>
          </a:p>
          <a:p>
            <a:r>
              <a:rPr lang="en-US" dirty="0">
                <a:latin typeface="Arial" charset="0"/>
              </a:rPr>
              <a:t>Testing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Courier New" charset="0"/>
                <a:cs typeface="Courier New" charset="0"/>
              </a:rPr>
              <a:t>switch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Checking equality of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 to constant values</a:t>
            </a:r>
          </a:p>
          <a:p>
            <a:r>
              <a:rPr lang="en-US" dirty="0">
                <a:latin typeface="Arial" charset="0"/>
              </a:rPr>
              <a:t>Exiting program: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at any point to end current function (including </a:t>
            </a:r>
            <a:r>
              <a:rPr lang="en-US" dirty="0">
                <a:latin typeface="Courier New" charset="0"/>
                <a:cs typeface="Courier New" charset="0"/>
              </a:rPr>
              <a:t>main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0C54D6-9DAB-A141-9E2D-140BE3ED43CB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34112F-B736-AE48-AB18-211B5149C9E4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76569-A38C-F847-B63C-D5397098A9E5}" type="datetime1">
              <a:rPr lang="en-US" sz="1200" smtClean="0">
                <a:latin typeface="Garamond" charset="0"/>
              </a:rPr>
              <a:t>9/27/18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11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8053</TotalTime>
  <Words>663</Words>
  <Application>Microsoft Macintosh PowerPoint</Application>
  <PresentationFormat>On-screen Show (4:3)</PresentationFormat>
  <Paragraphs>187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while/do-while loops</vt:lpstr>
      <vt:lpstr>Today’s program should:</vt:lpstr>
      <vt:lpstr>Flowcharts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Error flags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1640</cp:revision>
  <dcterms:created xsi:type="dcterms:W3CDTF">2006-04-03T05:03:01Z</dcterms:created>
  <dcterms:modified xsi:type="dcterms:W3CDTF">2018-09-27T18:54:48Z</dcterms:modified>
</cp:coreProperties>
</file>