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422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447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52B69-F464-1C4B-8D7A-30828EE43797}" type="datetime1">
              <a:rPr lang="en-US" smtClean="0"/>
              <a:t>10/1/18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F821D-F2E1-8A42-B67A-D33F8B659BA8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9D09C-CBE5-914E-820E-B05CF255524D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8B28E-23BB-BC43-A716-8FD617B9541C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23D1D-A459-0641-8524-AC9D73BE50E6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B6486-4BF5-1E45-BB5E-7915AD15C10C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DE333-3AC9-2D45-A7B4-6112327E9B14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0AFDB-4D2E-8A44-9A5E-42B75435A6DA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FDF2-E3A8-BC4D-90F9-E7C29E69C0FE}" type="datetime1">
              <a:rPr lang="en-US" smtClean="0"/>
              <a:t>10/1/18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44821-519B-0C4A-ABEB-774A902C5F6F}" type="datetime1">
              <a:rPr lang="en-US" smtClean="0"/>
              <a:t>10/1/18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06F2-1126-EF43-8527-BAD4164A5A95}" type="datetime1">
              <a:rPr lang="en-US" smtClean="0"/>
              <a:t>10/1/18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682C9-96DE-F045-A425-61E8BDDCBB2D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31318-0C43-1A4A-91F0-9E87203F5E85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EB6A34D-DAA6-6343-98E2-135D03CBFB3C}" type="datetime1">
              <a:rPr lang="en-US" smtClean="0"/>
              <a:t>10/1/18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errors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356D-CE43-224F-ABD4-34437ABBC970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Flag: variable that indicates a particular condition occurred</a:t>
            </a:r>
          </a:p>
          <a:p>
            <a:pPr lvl="1"/>
            <a:r>
              <a:rPr lang="en-US" dirty="0" smtClean="0"/>
              <a:t>Allows you to simplify conditional tests later in program</a:t>
            </a:r>
          </a:p>
          <a:p>
            <a:r>
              <a:rPr lang="en-US" dirty="0" smtClean="0"/>
              <a:t>Possible uses</a:t>
            </a:r>
          </a:p>
          <a:p>
            <a:pPr lvl="1"/>
            <a:r>
              <a:rPr lang="en-US" dirty="0" smtClean="0"/>
              <a:t>Waiting for some condition—set flag when condition occurs</a:t>
            </a:r>
          </a:p>
          <a:p>
            <a:pPr lvl="1"/>
            <a:r>
              <a:rPr lang="en-US" dirty="0" smtClean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flag;</a:t>
            </a: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  <a:endParaRPr lang="en-US" sz="3200" b="1" u="sng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423B-78A9-6A46-8CD1-A256A6B3DDE9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CD87AF-7859-0D41-A7D6-716762D69C1E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1AA108-3C74-1549-9F93-DE60A598E66B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3A768D-9790-044E-A762-729B15C2C8B6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C66A8-8548-C446-BAF4-51E39359D3DC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97FADC-F0C2-8740-A4FB-A3EECB22B063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23DAE0-C4B4-8E4B-A974-D5D960D1544E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3028D5-9F8B-0F4D-9A72-0C6201E69158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AE539-BF66-8243-A2C9-72B7371E9E80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Announcements/reminders</a:t>
            </a:r>
            <a:endParaRPr lang="en-US" dirty="0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2 regrade requests due </a:t>
            </a:r>
            <a:r>
              <a:rPr lang="en-US" dirty="0" smtClean="0"/>
              <a:t>10/3</a:t>
            </a:r>
          </a:p>
          <a:p>
            <a:pPr lvl="1"/>
            <a:r>
              <a:rPr lang="en-US" dirty="0" smtClean="0"/>
              <a:t>CHANGE IN HANDLING REGRADE REQUESTS—PLEASE RESUBMIT BLACKBOARD “ASSIGNMENT” AND DO </a:t>
            </a:r>
            <a:r>
              <a:rPr lang="en-US" u="sng" dirty="0" smtClean="0"/>
              <a:t>NOT</a:t>
            </a:r>
            <a:r>
              <a:rPr lang="en-US" dirty="0" smtClean="0"/>
              <a:t> SEND E-MAIL</a:t>
            </a:r>
            <a:endParaRPr lang="en-US" dirty="0"/>
          </a:p>
          <a:p>
            <a:r>
              <a:rPr lang="en-US" dirty="0"/>
              <a:t>Program 3 due Monday, </a:t>
            </a:r>
            <a:r>
              <a:rPr lang="en-US" dirty="0" smtClean="0"/>
              <a:t>10/1</a:t>
            </a:r>
          </a:p>
          <a:p>
            <a:r>
              <a:rPr lang="en-US" dirty="0" smtClean="0"/>
              <a:t>Program 4 to be posted; due date TBD</a:t>
            </a:r>
            <a:endParaRPr lang="en-US" dirty="0"/>
          </a:p>
          <a:p>
            <a:r>
              <a:rPr lang="en-US" dirty="0">
                <a:latin typeface="Arial" charset="0"/>
              </a:rPr>
              <a:t>Exam 1: Friday, 10/5</a:t>
            </a:r>
          </a:p>
          <a:p>
            <a:pPr lvl="1"/>
            <a:r>
              <a:rPr lang="en-US" dirty="0">
                <a:latin typeface="Arial" charset="0"/>
              </a:rPr>
              <a:t>Allowed one double-sided 8.5” x 11” note sheet</a:t>
            </a:r>
          </a:p>
          <a:p>
            <a:pPr lvl="1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You must attend the section for which you are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registered</a:t>
            </a:r>
          </a:p>
          <a:p>
            <a:r>
              <a:rPr lang="en-US" dirty="0" smtClean="0">
                <a:latin typeface="Arial" charset="0"/>
              </a:rPr>
              <a:t>Next week: lecture Thursday, not Monday</a:t>
            </a:r>
            <a:endParaRPr lang="en-US" dirty="0" smtClean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D30259-D801-6740-A45F-8CBB696C2912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50387-504F-9E4E-A630-A30F6499D465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9797C5-0245-5F45-9D0E-A01419A4FFF8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9929E1-04DD-284D-BAFF-0A9B78C6AC7A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5BD1FD-A468-EB49-AA06-524A0FF49B8F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29826E-A5C9-3448-994E-57825BFCEE5C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734FBA-E953-0A49-89A2-91F89073F36E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E687E8-0360-7943-B23B-A78EDA1C40EC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E72096-E292-BE4B-865C-E428CCF712CC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1D74-9700-8648-BC90-57B16184735F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5EA02E-2898-D644-8EC1-6590F491B9BE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Current programming </a:t>
            </a:r>
            <a:r>
              <a:rPr lang="en-US" dirty="0" smtClean="0">
                <a:latin typeface="Arial" charset="0"/>
              </a:rPr>
              <a:t>issues</a:t>
            </a:r>
          </a:p>
          <a:p>
            <a:pPr lvl="1"/>
            <a:r>
              <a:rPr lang="en-US" dirty="0" smtClean="0">
                <a:latin typeface="Arial" charset="0"/>
              </a:rPr>
              <a:t>Style issues</a:t>
            </a:r>
          </a:p>
          <a:p>
            <a:pPr lvl="1"/>
            <a:r>
              <a:rPr lang="en-US" dirty="0" smtClean="0">
                <a:latin typeface="Arial" charset="0"/>
              </a:rPr>
              <a:t>Using test cases</a:t>
            </a:r>
          </a:p>
          <a:p>
            <a:pPr lvl="1"/>
            <a:r>
              <a:rPr lang="en-US" dirty="0" smtClean="0">
                <a:latin typeface="Arial" charset="0"/>
              </a:rPr>
              <a:t>Error checking with formatting errors</a:t>
            </a:r>
          </a:p>
          <a:p>
            <a:r>
              <a:rPr lang="en-US" dirty="0" smtClean="0">
                <a:latin typeface="Arial" charset="0"/>
              </a:rPr>
              <a:t>Input validation (PE1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64C6-FA78-2741-B5F9-AF0157CD914E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7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Program 2 regrade requests due 10/3</a:t>
            </a:r>
          </a:p>
          <a:p>
            <a:pPr lvl="2"/>
            <a:r>
              <a:rPr lang="en-US" dirty="0"/>
              <a:t>CHANGE IN HANDLING REGRADE REQUESTS—PLEASE RESUBMIT BLACKBOARD “ASSIGNMENT” AND DO </a:t>
            </a:r>
            <a:r>
              <a:rPr lang="en-US" u="sng" dirty="0"/>
              <a:t>NOT</a:t>
            </a:r>
            <a:r>
              <a:rPr lang="en-US" dirty="0"/>
              <a:t> SEND E-MAIL</a:t>
            </a:r>
          </a:p>
          <a:p>
            <a:pPr lvl="1"/>
            <a:r>
              <a:rPr lang="en-US" dirty="0"/>
              <a:t>Program 3 due Monday, </a:t>
            </a:r>
            <a:r>
              <a:rPr lang="en-US" dirty="0" smtClean="0"/>
              <a:t>10/1</a:t>
            </a:r>
          </a:p>
          <a:p>
            <a:pPr lvl="1"/>
            <a:r>
              <a:rPr lang="en-US" dirty="0"/>
              <a:t>Program 4 to be posted; due date </a:t>
            </a:r>
            <a:r>
              <a:rPr lang="en-US" dirty="0" smtClean="0"/>
              <a:t>TBD</a:t>
            </a:r>
            <a:endParaRPr lang="en-US" dirty="0"/>
          </a:p>
          <a:p>
            <a:pPr lvl="1"/>
            <a:r>
              <a:rPr lang="en-US" dirty="0">
                <a:latin typeface="Arial" charset="0"/>
              </a:rPr>
              <a:t>Exam 1: Friday, 10/5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registered</a:t>
            </a:r>
          </a:p>
          <a:p>
            <a:pPr lvl="1"/>
            <a:r>
              <a:rPr lang="en-US" dirty="0">
                <a:latin typeface="Arial" charset="0"/>
              </a:rPr>
              <a:t>Next week: lecture Thursday, not Monday</a:t>
            </a:r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88D39D-37F2-AA4F-8F77-156B628FD5A3}" type="datetime1">
              <a:rPr lang="en-US" sz="1200" smtClean="0">
                <a:latin typeface="Garamond" charset="0"/>
              </a:rPr>
              <a:t>10/1/18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30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issues: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Declare related variables together—don’t just group by data type</a:t>
            </a:r>
          </a:p>
          <a:p>
            <a:pPr lvl="1"/>
            <a:r>
              <a:rPr lang="en-US" dirty="0" smtClean="0"/>
              <a:t>Don’t need to declare just one per line</a:t>
            </a:r>
          </a:p>
          <a:p>
            <a:r>
              <a:rPr lang="en-US" dirty="0" smtClean="0"/>
              <a:t>Comment each declaration</a:t>
            </a:r>
          </a:p>
          <a:p>
            <a:r>
              <a:rPr lang="en-US" dirty="0" smtClean="0"/>
              <a:t>Example (Program 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double Vs;			// Voltage source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double R1, R2, R3; 	// Resistors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double iSeries;		// Current in series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ckt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F78-F9C0-C643-A02A-115F4EA60FB4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issues: </a:t>
            </a:r>
            <a:r>
              <a:rPr lang="en-US" dirty="0" err="1" smtClean="0"/>
              <a:t>printf</a:t>
            </a:r>
            <a:r>
              <a:rPr lang="en-US" dirty="0" smtClean="0"/>
              <a:t>() /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printf</a:t>
            </a:r>
            <a:r>
              <a:rPr lang="en-US" dirty="0" smtClean="0"/>
              <a:t>() before </a:t>
            </a:r>
            <a:r>
              <a:rPr lang="en-US" dirty="0" err="1" smtClean="0"/>
              <a:t>scanf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Tell user what to enter, then read what they enter</a:t>
            </a:r>
          </a:p>
          <a:p>
            <a:pPr lvl="1"/>
            <a:r>
              <a:rPr lang="en-US" dirty="0" smtClean="0"/>
              <a:t>Exception: using </a:t>
            </a:r>
            <a:r>
              <a:rPr lang="en-US" dirty="0" err="1" smtClean="0"/>
              <a:t>scanf</a:t>
            </a:r>
            <a:r>
              <a:rPr lang="en-US" dirty="0" smtClean="0"/>
              <a:t>() to clear extra chars</a:t>
            </a:r>
          </a:p>
          <a:p>
            <a:pPr lvl="2"/>
            <a:r>
              <a:rPr lang="en-US" dirty="0" smtClean="0"/>
              <a:t>Example: “junk” loop from PE1</a:t>
            </a:r>
          </a:p>
          <a:p>
            <a:r>
              <a:rPr lang="en-US" dirty="0" smtClean="0"/>
              <a:t>Passing test cases doesn’t necessarily mean program works right</a:t>
            </a:r>
          </a:p>
          <a:p>
            <a:pPr lvl="1"/>
            <a:r>
              <a:rPr lang="en-US" dirty="0" smtClean="0"/>
              <a:t>Easier to see in interactive IDE</a:t>
            </a:r>
          </a:p>
          <a:p>
            <a:r>
              <a:rPr lang="en-US" dirty="0" smtClean="0"/>
              <a:t>Wrong: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("%d %d", &amp;x, &amp;y);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("Enter x and y: ");</a:t>
            </a:r>
          </a:p>
          <a:p>
            <a:r>
              <a:rPr lang="en-US" dirty="0" smtClean="0"/>
              <a:t>Right:</a:t>
            </a:r>
          </a:p>
          <a:p>
            <a:pPr marL="344487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("Enter x and y: ");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("%d %d", &amp;x, &amp;y);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99D-55DD-CB4F-97B7-EEC041D7C9DE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needs to follow </a:t>
            </a:r>
            <a:r>
              <a:rPr lang="en-US" u="sng" dirty="0" smtClean="0"/>
              <a:t>full</a:t>
            </a:r>
            <a:r>
              <a:rPr lang="en-US" dirty="0" smtClean="0"/>
              <a:t> specification</a:t>
            </a:r>
          </a:p>
          <a:p>
            <a:r>
              <a:rPr lang="en-US" dirty="0" smtClean="0"/>
              <a:t>Test cases = specific examples to show how program behaves in </a:t>
            </a:r>
            <a:r>
              <a:rPr lang="en-US" u="sng" dirty="0" smtClean="0"/>
              <a:t>some</a:t>
            </a:r>
            <a:r>
              <a:rPr lang="en-US" dirty="0" smtClean="0"/>
              <a:t> cases</a:t>
            </a:r>
          </a:p>
          <a:p>
            <a:pPr lvl="1"/>
            <a:r>
              <a:rPr lang="en-US" dirty="0" smtClean="0"/>
              <a:t>Your solution must work in </a:t>
            </a:r>
            <a:r>
              <a:rPr lang="en-US" u="sng" dirty="0" smtClean="0"/>
              <a:t>all</a:t>
            </a:r>
            <a:r>
              <a:rPr lang="en-US" dirty="0" smtClean="0"/>
              <a:t> cases</a:t>
            </a:r>
          </a:p>
          <a:p>
            <a:pPr lvl="1"/>
            <a:r>
              <a:rPr lang="en-US" u="sng" dirty="0" smtClean="0"/>
              <a:t>Do not program only with specific cases in mind</a:t>
            </a:r>
          </a:p>
          <a:p>
            <a:r>
              <a:rPr lang="en-US" dirty="0" smtClean="0"/>
              <a:t>Example: challenge 4.4.1</a:t>
            </a:r>
          </a:p>
          <a:p>
            <a:pPr lvl="1"/>
            <a:r>
              <a:rPr lang="en-US" dirty="0" smtClean="0"/>
              <a:t>If asked, I gave specific examples</a:t>
            </a:r>
          </a:p>
          <a:p>
            <a:pPr lvl="2"/>
            <a:r>
              <a:rPr lang="en-US" dirty="0" smtClean="0"/>
              <a:t>i.e. If </a:t>
            </a:r>
            <a:r>
              <a:rPr lang="en-US" dirty="0" err="1" smtClean="0"/>
              <a:t>countLimit</a:t>
            </a:r>
            <a:r>
              <a:rPr lang="en-US" dirty="0" smtClean="0"/>
              <a:t> = 5, program prints 0 1 2 3 4 5</a:t>
            </a:r>
          </a:p>
          <a:p>
            <a:pPr lvl="1"/>
            <a:r>
              <a:rPr lang="en-US" dirty="0" smtClean="0"/>
              <a:t>Correct loop condition: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printVal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countLimit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/>
              <a:t>Incorrect condition: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printVal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&lt;= 5)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386E-EB7D-6546-8B20-86AB47254122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 with formatting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Formatting error = </a:t>
            </a:r>
            <a:r>
              <a:rPr lang="en-US" dirty="0" err="1" smtClean="0"/>
              <a:t>scanf</a:t>
            </a:r>
            <a:r>
              <a:rPr lang="en-US" dirty="0" smtClean="0"/>
              <a:t>() can’t read input(s)</a:t>
            </a:r>
          </a:p>
          <a:p>
            <a:r>
              <a:rPr lang="en-US" dirty="0" smtClean="0"/>
              <a:t>Test using </a:t>
            </a:r>
            <a:r>
              <a:rPr lang="en-US" dirty="0" err="1" smtClean="0"/>
              <a:t>scanf</a:t>
            </a:r>
            <a:r>
              <a:rPr lang="en-US" dirty="0" smtClean="0"/>
              <a:t>() return value</a:t>
            </a:r>
          </a:p>
          <a:p>
            <a:pPr lvl="1"/>
            <a:r>
              <a:rPr lang="en-US" dirty="0" smtClean="0"/>
              <a:t>Given: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("%d %d", &amp;x, &amp;y);</a:t>
            </a:r>
          </a:p>
          <a:p>
            <a:pPr lvl="1"/>
            <a:r>
              <a:rPr lang="en-US" dirty="0" smtClean="0"/>
              <a:t>Error test: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2)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formatting error occurs, can’t trust inputs</a:t>
            </a:r>
          </a:p>
          <a:p>
            <a:pPr lvl="1"/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Don’t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even test for other errors!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Code org. depends on simultaneous errors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 most 1 error message: if/else if error tests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Possibly 1+ error: independent if statements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Formatting error test must be first 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tests inside else block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2AB9-3CAE-7540-9C5E-B041A288F9DD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at most 1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x, y;	// Input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	// # values read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("Enter x, y: 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("%d %d", &amp;x, &amp;y);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Formatting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2)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x should be &lt;= 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 (x &gt; y)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97C-B5B5-C147-AA36-C14B6BC113E5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1+ error(s)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x, y;	// Input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	// # values read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("Enter x, y: 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("%d %d", &amp;x, &amp;y);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Formatting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nVals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2)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Other errors: x &gt; y, x &lt; 0, y &lt;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(x &gt; y)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(x &lt; 0)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(y &lt; 0)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1F29-D71D-A249-B270-505AA5AD6649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1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7930</TotalTime>
  <Words>1415</Words>
  <Application>Microsoft Macintosh PowerPoint</Application>
  <PresentationFormat>On-screen Show (4:3)</PresentationFormat>
  <Paragraphs>404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Lecture outline</vt:lpstr>
      <vt:lpstr>Style issues: Variables</vt:lpstr>
      <vt:lpstr>Style issues: printf() / scanf()</vt:lpstr>
      <vt:lpstr>Using test cases</vt:lpstr>
      <vt:lpstr>Error checking with formatting errors</vt:lpstr>
      <vt:lpstr>Example: at most 1 error</vt:lpstr>
      <vt:lpstr>Example: 1+ error(s)</vt:lpstr>
      <vt:lpstr>Input errors with loops</vt:lpstr>
      <vt:lpstr>Error flags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1699</cp:revision>
  <dcterms:created xsi:type="dcterms:W3CDTF">2006-04-03T05:03:01Z</dcterms:created>
  <dcterms:modified xsi:type="dcterms:W3CDTF">2018-10-01T13:25:34Z</dcterms:modified>
</cp:coreProperties>
</file>