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0076A4-AB26-4CC0-ABC1-EC8791A6E2AC}" type="datetime1">
              <a:rPr lang="en-US" smtClean="0"/>
              <a:t>10/10/2018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8D52D-5E53-4C41-B69F-1F63B8726B5D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3F0E1-0718-4E53-AB88-BA18137425D4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D823D-7F0B-4715-8CE9-A9DACBBCE77F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EB821-5239-4EC6-8337-BD49745E2B59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624515-AAE8-47A7-8E83-05301E21E6FE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90853-200D-4A08-8AAE-4EFF7D5551CE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44116-333F-4F1A-B64F-D8395BD654C0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46E60-1E0E-4CA1-BACA-BA0E92220789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171F8-E312-4637-9ECB-C1D6B1A8545B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B6A53-AAB5-4417-B174-F9C78E3111D2}" type="datetime1">
              <a:rPr lang="en-US" smtClean="0"/>
              <a:t>10/10/2018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CB576-301A-4A84-AEAB-24D7F3A03412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BC566-8BDE-4245-B74E-672F16A6DE53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2A2C2EA-385A-4055-A9D4-3D7B27312263}" type="datetime1">
              <a:rPr lang="en-US" smtClean="0"/>
              <a:t>10/10/2018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3E8C59-A638-4A40-AB64-23130549D842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EEA3D9-A51B-43B4-B236-90D49F472A1B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48C143-0018-426A-96CD-4D9F25B8BB5E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E95E4D-B78E-4BFA-9AF0-2CB8B7B49DC3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AE6E4C-4136-49AF-8088-4D31FA87DCC9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F88A8A-30CB-4B6A-851B-136DF7FD514F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F16C14-1D26-499A-A341-C3F9C2DD6B29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5EBBB6-A79B-45E2-84DD-0693B6CC2AC7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88E5E5-E449-4F68-A28E-E17289D6E2D9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3D7B3B-188D-4355-A4E9-7EB9B9677E80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Announcements/reminders</a:t>
            </a:r>
            <a:endParaRPr lang="en-US" dirty="0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</a:t>
            </a:r>
            <a:r>
              <a:rPr lang="en-US" dirty="0" smtClean="0"/>
              <a:t>4 </a:t>
            </a:r>
            <a:r>
              <a:rPr lang="en-US" dirty="0" smtClean="0"/>
              <a:t>due 10/22</a:t>
            </a:r>
          </a:p>
          <a:p>
            <a:pPr lvl="1"/>
            <a:r>
              <a:rPr lang="en-US" dirty="0" smtClean="0"/>
              <a:t>Will intro Thursday in class</a:t>
            </a:r>
            <a:endParaRPr lang="en-US" dirty="0"/>
          </a:p>
          <a:p>
            <a:r>
              <a:rPr lang="en-US" dirty="0" smtClean="0">
                <a:latin typeface="Arial" charset="0"/>
              </a:rPr>
              <a:t>Lecture tomorrow &amp; Friday</a:t>
            </a:r>
          </a:p>
          <a:p>
            <a:pPr lvl="1"/>
            <a:r>
              <a:rPr lang="en-US" dirty="0" smtClean="0">
                <a:latin typeface="Arial" charset="0"/>
              </a:rPr>
              <a:t>Return exams one day, cover functions the other</a:t>
            </a:r>
          </a:p>
          <a:p>
            <a:pPr lvl="1"/>
            <a:r>
              <a:rPr lang="en-US" dirty="0" smtClean="0">
                <a:latin typeface="Arial" charset="0"/>
              </a:rPr>
              <a:t>Not sure of exact order yet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en-US" dirty="0" smtClean="0">
                <a:latin typeface="Arial" charset="0"/>
              </a:rPr>
              <a:t>’s lecture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AEC6B6-AC96-4456-B22B-61DFB93178C6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85B689-44C2-4911-A1CC-266E4684E53A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</a:p>
          <a:p>
            <a:pPr lvl="1"/>
            <a:r>
              <a:rPr lang="en-US" dirty="0" smtClean="0">
                <a:latin typeface="Arial" charset="0"/>
              </a:rPr>
              <a:t>Program 4 intro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Functions </a:t>
            </a:r>
            <a:r>
              <a:rPr lang="en-US" dirty="0">
                <a:latin typeface="Arial" charset="0"/>
              </a:rPr>
              <a:t>–or </a:t>
            </a:r>
            <a:r>
              <a:rPr lang="en-US" dirty="0" smtClean="0">
                <a:latin typeface="Arial" charset="0"/>
              </a:rPr>
              <a:t>– Exam 1 Review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/>
              <a:t>Program 4 due </a:t>
            </a:r>
            <a:r>
              <a:rPr lang="en-US" dirty="0" smtClean="0"/>
              <a:t>10/22</a:t>
            </a:r>
            <a:endParaRPr lang="en-US" dirty="0"/>
          </a:p>
          <a:p>
            <a:pPr lvl="1"/>
            <a:r>
              <a:rPr lang="en-US" dirty="0">
                <a:latin typeface="Arial" charset="0"/>
              </a:rPr>
              <a:t>Lecture tomorrow &amp; Friday</a:t>
            </a:r>
          </a:p>
          <a:p>
            <a:pPr lvl="2"/>
            <a:r>
              <a:rPr lang="en-US" dirty="0">
                <a:latin typeface="Arial" charset="0"/>
              </a:rPr>
              <a:t>Return exams one day, cover functions the other</a:t>
            </a:r>
          </a:p>
          <a:p>
            <a:pPr lvl="2"/>
            <a:r>
              <a:rPr lang="en-US" dirty="0">
                <a:latin typeface="Arial" charset="0"/>
              </a:rPr>
              <a:t>Not sure of exact order yet</a:t>
            </a:r>
          </a:p>
          <a:p>
            <a:pPr lvl="1"/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7011631-4A3D-4B24-946E-CFADAD4F16D3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10A30D-AD42-472C-9CB8-4FE8C3A777CB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82EFC6-289E-4580-8E7C-A6133E28269B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4F39E9-4391-43AE-A460-A2DD60BF88BB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C29B9D-EFF1-49B9-9984-C4A307D65457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B8280-C070-4338-824A-84D7A2172139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929CF6-E715-4D41-B3CD-13418AF80FDA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F21B54-264D-4C93-9CDB-EEBECCB51C93}" type="datetime1">
              <a:rPr lang="en-US" sz="1200" smtClean="0">
                <a:latin typeface="Garamond" charset="0"/>
              </a:rPr>
              <a:t>10/10/2018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7930</TotalTime>
  <Words>800</Words>
  <Application>Microsoft Office PowerPoint</Application>
  <PresentationFormat>On-screen Show (4:3)</PresentationFormat>
  <Paragraphs>252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Announcements/reminders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1704</cp:revision>
  <dcterms:created xsi:type="dcterms:W3CDTF">2006-04-03T05:03:01Z</dcterms:created>
  <dcterms:modified xsi:type="dcterms:W3CDTF">2018-10-10T12:04:12Z</dcterms:modified>
</cp:coreProperties>
</file>