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518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410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A094F-861F-AC4D-A3DB-C6F49CD6814B}" type="datetime1">
              <a:rPr lang="en-US" smtClean="0"/>
              <a:t>11/14/18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8DCB-AB18-E743-8278-DB56B88D1693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9804B-A39D-D741-97D0-939F60D59AF9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7211C-3E28-B44D-982A-EAFACB4C86CA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918DE-99C2-964A-84BC-17DD940C7B37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4E4F-5A77-5548-B579-AD1F9688F945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295A8-A2C4-7748-8714-812E66CF8718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F3A32-5E80-414A-B761-C5553B373EB8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15E6-BCBE-1347-B168-37D9F0A8F0B2}" type="datetime1">
              <a:rPr lang="en-US" smtClean="0"/>
              <a:t>11/14/18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8BC65-2F82-914D-A7AE-702AEFA97F28}" type="datetime1">
              <a:rPr lang="en-US" smtClean="0"/>
              <a:t>11/14/18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9EEDE-0797-234D-B5F3-1CB69C33E6EA}" type="datetime1">
              <a:rPr lang="en-US" smtClean="0"/>
              <a:t>11/14/18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2A29D-BF8B-6F4C-8715-C3570EE17F44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F80E8-8C9D-6B4C-B5E1-BC58A6BD52BE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D020AA2F-AAEF-FF4E-A309-11FCB59A9037}" type="datetime1">
              <a:rPr lang="en-US" smtClean="0"/>
              <a:t>11/14/18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28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P6 </a:t>
            </a:r>
            <a:r>
              <a:rPr lang="en-US" dirty="0" smtClean="0">
                <a:latin typeface="Arial" charset="0"/>
              </a:rPr>
              <a:t>overview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row of output</a:t>
            </a:r>
          </a:p>
          <a:p>
            <a:pPr marL="841375" lvl="1" indent="-514350">
              <a:buFont typeface="+mj-lt"/>
              <a:buAutoNum type="alphaUcPeriod"/>
            </a:pPr>
            <a:r>
              <a:rPr lang="en-US" dirty="0"/>
              <a:t>For each entry in histogram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If current entry is at least row #, print “| “ (bar &amp; space)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Otherwise, print “  “ (two spaces)</a:t>
            </a:r>
          </a:p>
          <a:p>
            <a:endParaRPr lang="en-US" dirty="0"/>
          </a:p>
          <a:p>
            <a:r>
              <a:rPr lang="en-US" dirty="0" smtClean="0"/>
              <a:t>Must print bar graph from top to bottom</a:t>
            </a:r>
          </a:p>
          <a:p>
            <a:r>
              <a:rPr lang="en-US" dirty="0" smtClean="0"/>
              <a:t># rows based on max value in histogram</a:t>
            </a:r>
          </a:p>
          <a:p>
            <a:r>
              <a:rPr lang="en-US" dirty="0" smtClean="0"/>
              <a:t>Printing </a:t>
            </a:r>
            <a:r>
              <a:rPr lang="en-US" smtClean="0"/>
              <a:t>spaces necessary to </a:t>
            </a:r>
            <a:r>
              <a:rPr lang="en-US" dirty="0" smtClean="0"/>
              <a:t>get everything to line up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78189-D9A5-D442-BFAB-8B6FFC697517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Review structures</a:t>
            </a:r>
          </a:p>
          <a:p>
            <a:pPr lvl="1"/>
            <a:r>
              <a:rPr lang="en-US" smtClean="0">
                <a:latin typeface="Arial" charset="0"/>
              </a:rPr>
              <a:t>PE3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Monday, 4/9</a:t>
            </a:r>
          </a:p>
          <a:p>
            <a:pPr lvl="1"/>
            <a:r>
              <a:rPr lang="en-US" dirty="0">
                <a:latin typeface="Arial" charset="0"/>
              </a:rPr>
              <a:t>Program 6 due today</a:t>
            </a:r>
          </a:p>
          <a:p>
            <a:pPr lvl="1"/>
            <a:r>
              <a:rPr lang="en-US" dirty="0">
                <a:latin typeface="Arial" charset="0"/>
              </a:rPr>
              <a:t>Program 7 due Friday, 4/13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9FBBB3-C757-9640-AB61-1DF9F6555D17}" type="datetime1">
              <a:rPr lang="en-US" sz="1200" smtClean="0">
                <a:latin typeface="Garamond" charset="0"/>
              </a:rPr>
              <a:t>11/14/18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6 due Monday, 11/19</a:t>
            </a:r>
          </a:p>
          <a:p>
            <a:pPr lvl="1"/>
            <a:r>
              <a:rPr lang="en-US" dirty="0" smtClean="0">
                <a:latin typeface="Arial" charset="0"/>
              </a:rPr>
              <a:t>Program 5 regrades due Monday, 11/26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Program 6 </a:t>
            </a:r>
            <a:r>
              <a:rPr lang="en-US" dirty="0" smtClean="0">
                <a:latin typeface="Arial" charset="0"/>
              </a:rPr>
              <a:t>overview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8656D2-E653-CB46-923A-D754CD2AD386}" type="datetime1">
              <a:rPr lang="en-US" sz="1200" smtClean="0">
                <a:latin typeface="Garamond" charset="0"/>
              </a:rPr>
              <a:t>11/14/18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6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lines of text from input</a:t>
            </a:r>
          </a:p>
          <a:p>
            <a:r>
              <a:rPr lang="en-US" dirty="0" smtClean="0"/>
              <a:t>Use array to track # times each letter occurs in input text</a:t>
            </a:r>
          </a:p>
          <a:p>
            <a:r>
              <a:rPr lang="en-US" dirty="0" smtClean="0"/>
              <a:t>Use array contents to generate bar graph showing relative frequencies of each letter</a:t>
            </a:r>
          </a:p>
          <a:p>
            <a:endParaRPr lang="en-US" dirty="0"/>
          </a:p>
          <a:p>
            <a:r>
              <a:rPr lang="en-US" dirty="0" smtClean="0"/>
              <a:t>Gives you practice using arrays and functions</a:t>
            </a:r>
          </a:p>
          <a:p>
            <a:r>
              <a:rPr lang="en-US" dirty="0" smtClean="0"/>
              <a:t>Does </a:t>
            </a:r>
            <a:r>
              <a:rPr lang="en-US" u="sng" smtClean="0"/>
              <a:t>not</a:t>
            </a:r>
            <a:r>
              <a:rPr lang="en-US" smtClean="0"/>
              <a:t> require the use of strings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9DC769-F0CF-3A43-A0B1-4D8E87C7BF19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main() should contain</a:t>
            </a:r>
          </a:p>
          <a:p>
            <a:pPr lvl="1"/>
            <a:r>
              <a:rPr lang="en-US" dirty="0" smtClean="0"/>
              <a:t>Array to track letter frequency: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[26]</a:t>
            </a:r>
          </a:p>
          <a:p>
            <a:pPr lvl="1"/>
            <a:r>
              <a:rPr lang="en-US" dirty="0" smtClean="0"/>
              <a:t>Maximum value in array: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Used to determine height of histogram output</a:t>
            </a:r>
          </a:p>
          <a:p>
            <a:r>
              <a:rPr lang="en-US" dirty="0" smtClean="0"/>
              <a:t>Program uses four commands</a:t>
            </a:r>
          </a:p>
          <a:p>
            <a:pPr lvl="1"/>
            <a:r>
              <a:rPr lang="en-US" dirty="0" smtClean="0"/>
              <a:t>‘R’, ‘r’: Read a single line of input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ReadText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&amp;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; to read line</a:t>
            </a:r>
          </a:p>
          <a:p>
            <a:pPr lvl="1"/>
            <a:r>
              <a:rPr lang="en-US" dirty="0" smtClean="0"/>
              <a:t>‘P’, ‘p’: Print histogram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DrawHist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r>
              <a:rPr lang="en-US" dirty="0" smtClean="0"/>
              <a:t> to print histogram</a:t>
            </a:r>
          </a:p>
          <a:p>
            <a:pPr lvl="1"/>
            <a:r>
              <a:rPr lang="en-US" dirty="0" smtClean="0"/>
              <a:t>‘C’, ‘c’: Clear histogram (and max value)</a:t>
            </a:r>
          </a:p>
          <a:p>
            <a:pPr lvl="1"/>
            <a:r>
              <a:rPr lang="en-US" dirty="0" smtClean="0"/>
              <a:t>‘Q’, ‘q’: Quit program</a:t>
            </a:r>
          </a:p>
          <a:p>
            <a:r>
              <a:rPr lang="en-US" dirty="0" smtClean="0"/>
              <a:t>Only error checking: invalid command</a:t>
            </a:r>
          </a:p>
          <a:p>
            <a:pPr lvl="1"/>
            <a:r>
              <a:rPr lang="en-US" dirty="0" smtClean="0"/>
              <a:t>All other input: reading characters, so no formatting errors</a:t>
            </a:r>
          </a:p>
          <a:p>
            <a:pPr lvl="1"/>
            <a:r>
              <a:rPr lang="en-US" dirty="0" smtClean="0"/>
              <a:t>You may ignore some characters, but they’re not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33700-BCD3-3E4C-9D8A-C125D983456F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 </a:t>
            </a:r>
            <a:r>
              <a:rPr lang="en-US" b="1" u="sng" dirty="0" smtClean="0"/>
              <a:t>single character</a:t>
            </a:r>
          </a:p>
          <a:p>
            <a:pPr marL="841375" lvl="1" indent="-514350"/>
            <a:r>
              <a:rPr lang="en-US" b="1" u="sng" dirty="0" smtClean="0"/>
              <a:t>Do not use a string for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a letter, update the appropriate entry in the histogram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</a:t>
            </a:r>
            <a:r>
              <a:rPr lang="en-US" u="sng" dirty="0" smtClean="0"/>
              <a:t>not</a:t>
            </a:r>
            <a:r>
              <a:rPr lang="en-US" dirty="0" smtClean="0"/>
              <a:t> a newline, return to step 1 and read another character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Function should also update max value, either as it reads characters or after reading all input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7F03E0-69D0-CB4C-B056-B614045A631E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ctype.h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functions will help in </a:t>
            </a:r>
            <a:r>
              <a:rPr lang="en-US" dirty="0" err="1" smtClean="0"/>
              <a:t>ReadText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isalpha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returns “true” if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is letter, “false” otherwise</a:t>
            </a:r>
          </a:p>
          <a:p>
            <a:pPr lvl="2"/>
            <a:r>
              <a:rPr lang="en-US" dirty="0" smtClean="0"/>
              <a:t>Directly applies to one step on previous slide</a:t>
            </a:r>
          </a:p>
          <a:p>
            <a:pPr lvl="1"/>
            <a:r>
              <a:rPr lang="en-US" dirty="0" smtClean="0"/>
              <a:t>Converting each letter to same case makes it easier to find appropriate entry in histogram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returns uppercase letter if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is lowercase letter; returns original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otherwise</a:t>
            </a:r>
          </a:p>
          <a:p>
            <a:pPr lvl="3"/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('x') = 'X'; </a:t>
            </a:r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('A') = 'A'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: returns </a:t>
            </a:r>
            <a:r>
              <a:rPr lang="en-US" dirty="0" smtClean="0"/>
              <a:t>lowercase letter </a:t>
            </a:r>
            <a:r>
              <a:rPr lang="en-US" dirty="0"/>
              <a:t>if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is </a:t>
            </a:r>
            <a:r>
              <a:rPr lang="en-US" dirty="0" smtClean="0"/>
              <a:t>uppercase letter</a:t>
            </a:r>
            <a:r>
              <a:rPr lang="en-US" dirty="0"/>
              <a:t>; returns original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otherwise</a:t>
            </a:r>
          </a:p>
          <a:p>
            <a:pPr lvl="3"/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('x'</a:t>
            </a:r>
            <a:r>
              <a:rPr lang="en-US" dirty="0">
                <a:latin typeface="Courier New"/>
                <a:cs typeface="Courier New"/>
              </a:rPr>
              <a:t>) =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('A'</a:t>
            </a:r>
            <a:r>
              <a:rPr lang="en-US" dirty="0">
                <a:latin typeface="Courier New"/>
                <a:cs typeface="Courier New"/>
              </a:rPr>
              <a:t>) = 'a'</a:t>
            </a:r>
          </a:p>
          <a:p>
            <a:pPr lvl="2"/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C99137-1E5C-394C-ABF7-F229479FF86D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hints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Finding appropriate entry in histogram does </a:t>
            </a:r>
            <a:r>
              <a:rPr lang="en-US" u="sng" dirty="0" smtClean="0"/>
              <a:t>not</a:t>
            </a:r>
            <a:r>
              <a:rPr lang="en-US" dirty="0" smtClean="0"/>
              <a:t> require conditional statement</a:t>
            </a:r>
          </a:p>
          <a:p>
            <a:pPr lvl="1"/>
            <a:r>
              <a:rPr lang="en-US" dirty="0" smtClean="0"/>
              <a:t>You shouldn’t need to compare your input character to anything to find correct array index</a:t>
            </a:r>
          </a:p>
          <a:p>
            <a:pPr lvl="1"/>
            <a:r>
              <a:rPr lang="en-US" dirty="0" smtClean="0"/>
              <a:t>Very basic “transformation” between ASCII value of letter and histogram index</a:t>
            </a:r>
          </a:p>
          <a:p>
            <a:pPr lvl="1"/>
            <a:r>
              <a:rPr lang="en-US" dirty="0" smtClean="0"/>
              <a:t>Can treat a char variable as either </a:t>
            </a:r>
          </a:p>
          <a:p>
            <a:pPr lvl="2"/>
            <a:r>
              <a:rPr lang="en-US" dirty="0" smtClean="0"/>
              <a:t>Character to be printed, or</a:t>
            </a:r>
          </a:p>
          <a:p>
            <a:pPr lvl="2"/>
            <a:r>
              <a:rPr lang="en-US" dirty="0" smtClean="0"/>
              <a:t>Integer value corresponding to printed character</a:t>
            </a:r>
          </a:p>
          <a:p>
            <a:r>
              <a:rPr lang="en-US" dirty="0" smtClean="0"/>
              <a:t>ASCII values</a:t>
            </a:r>
          </a:p>
          <a:p>
            <a:pPr lvl="1"/>
            <a:r>
              <a:rPr lang="en-US" dirty="0" smtClean="0"/>
              <a:t>Uppercase and lowercase letters separate</a:t>
            </a:r>
          </a:p>
          <a:p>
            <a:pPr lvl="1"/>
            <a:r>
              <a:rPr lang="en-US" dirty="0" smtClean="0"/>
              <a:t>Each set of letters is consecutive</a:t>
            </a:r>
          </a:p>
          <a:p>
            <a:pPr lvl="1"/>
            <a:r>
              <a:rPr lang="en-US" dirty="0" smtClean="0"/>
              <a:t>‘A’ = 65, ‘B’ = 66, … ‘Z’ = 90</a:t>
            </a:r>
          </a:p>
          <a:p>
            <a:pPr lvl="1"/>
            <a:r>
              <a:rPr lang="en-US" dirty="0" smtClean="0"/>
              <a:t>‘a’ = 97, ‘b’ = 98, … ‘z’ = 122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78F855-6638-5A41-8A15-09EAFE9693AB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</a:t>
            </a:r>
            <a:r>
              <a:rPr lang="en-US" dirty="0" err="1" smtClean="0"/>
              <a:t>ReadText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Using brute force method to find appropriate histogram index will incur -10 deduction</a:t>
            </a:r>
          </a:p>
          <a:p>
            <a:pPr lvl="1"/>
            <a:r>
              <a:rPr lang="en-US" dirty="0" smtClean="0"/>
              <a:t>Brute force methods basically compare input letter to all possible letters</a:t>
            </a:r>
          </a:p>
          <a:p>
            <a:r>
              <a:rPr lang="en-US" dirty="0" smtClean="0"/>
              <a:t>Prohibited brute force method #1: giant conditional statement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switch(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 {			//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 = input char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case ‘A’: case ‘a’: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[0]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case ‘B’: case ‘b’: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 …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00D293-D520-6441-A15A-3AF464EF7E0C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</a:t>
            </a:r>
            <a:r>
              <a:rPr lang="en-US" dirty="0" err="1" smtClean="0"/>
              <a:t>ReadText</a:t>
            </a:r>
            <a:r>
              <a:rPr lang="en-US" dirty="0" smtClean="0"/>
              <a:t>()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brute force method to find appropriate histogram index will incur -10 deduction</a:t>
            </a:r>
          </a:p>
          <a:p>
            <a:pPr lvl="1"/>
            <a:r>
              <a:rPr lang="en-US" dirty="0" smtClean="0"/>
              <a:t>Brute force methods basically compare input letter to all possible letters</a:t>
            </a:r>
          </a:p>
          <a:p>
            <a:r>
              <a:rPr lang="en-US" dirty="0" smtClean="0"/>
              <a:t>Prohibited brute force method #2: loop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char test = ‘A’;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26;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 == test)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test++;		// Change test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				//  to next letter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CB7F1-67A6-1E4C-9F0B-D918345AF886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6360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17357</TotalTime>
  <Words>761</Words>
  <Application>Microsoft Macintosh PowerPoint</Application>
  <PresentationFormat>On-screen Show (4:3)</PresentationFormat>
  <Paragraphs>137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Program 6 overview</vt:lpstr>
      <vt:lpstr>Overall program structure</vt:lpstr>
      <vt:lpstr>ReadText() algorithm</vt:lpstr>
      <vt:lpstr>ReadText() hints</vt:lpstr>
      <vt:lpstr>ReadText() hints (continued)</vt:lpstr>
      <vt:lpstr>What not to do in ReadText()</vt:lpstr>
      <vt:lpstr>What not to do in ReadText() (cont)</vt:lpstr>
      <vt:lpstr>DrawText() algorithm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1763</cp:revision>
  <dcterms:created xsi:type="dcterms:W3CDTF">2006-04-03T05:03:01Z</dcterms:created>
  <dcterms:modified xsi:type="dcterms:W3CDTF">2018-11-14T18:58:44Z</dcterms:modified>
</cp:coreProperties>
</file>