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422" r:id="rId3"/>
    <p:sldId id="426" r:id="rId4"/>
    <p:sldId id="463" r:id="rId5"/>
    <p:sldId id="436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47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>
        <p:scale>
          <a:sx n="66" d="100"/>
          <a:sy n="66" d="100"/>
        </p:scale>
        <p:origin x="230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7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4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16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18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7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19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48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24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25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62238A-A1DF-304C-936F-97C25E3287C6}" type="datetime1">
              <a:rPr lang="en-US" smtClean="0"/>
              <a:t>9/13/18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977E4-2780-0741-B225-423E191D138F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252FD-D44E-1A4A-AEA0-30FC5343E76D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3C94B-545F-424F-BB16-D9270BC354B3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57E54-17CF-F147-8F8C-31D562B11B3A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88A27-6320-AF42-B5B9-27BB24F270C3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AA57AA-DFFB-F84E-8E18-384D2BF083FA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A900D-FD96-4D43-AAF5-13D0F3796593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536B7-2483-194C-832C-AB1C8EBE3081}" type="datetime1">
              <a:rPr lang="en-US" smtClean="0"/>
              <a:t>9/13/18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5A02-683E-834F-B30C-043DF13D4084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9EFB2-8BC5-6D49-B825-80D96C792D1E}" type="datetime1">
              <a:rPr lang="en-US" smtClean="0"/>
              <a:t>9/13/18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9EE7B-BCAA-124F-B6F7-DCF859DFAFF4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6A335-E9B6-B349-A386-4B785A7E74EB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19B061B-21CA-4349-8235-71A49D2D8163}" type="datetime1">
              <a:rPr lang="en-US" smtClean="0"/>
              <a:t>9/13/18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5: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Basic variable output with </a:t>
            </a:r>
            <a:r>
              <a:rPr lang="en-US" dirty="0" err="1" smtClean="0">
                <a:latin typeface="Arial" charset="0"/>
              </a:rPr>
              <a:t>printf</a:t>
            </a:r>
            <a:r>
              <a:rPr lang="en-US" dirty="0" smtClean="0">
                <a:latin typeface="Arial" charset="0"/>
              </a:rPr>
              <a:t>()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Basic variable input with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C0C614-0DBC-D04F-8F09-88DA85457790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677C89-AF0B-E249-BD52-CB6099CA9518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Show the output from each programs(assume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int</a:t>
            </a:r>
            <a:r>
              <a:rPr lang="en-US" b="1" dirty="0" smtClean="0">
                <a:latin typeface="Courier New"/>
                <a:ea typeface="+mn-ea"/>
              </a:rPr>
              <a:t> </a:t>
            </a:r>
            <a:r>
              <a:rPr lang="en-US" b="1" dirty="0" err="1" smtClean="0">
                <a:latin typeface="Courier New"/>
                <a:ea typeface="+mn-ea"/>
              </a:rPr>
              <a:t>i</a:t>
            </a:r>
            <a:r>
              <a:rPr lang="en-US" b="1" dirty="0" smtClean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("f </a:t>
            </a:r>
            <a:r>
              <a:rPr lang="en-US" b="1" dirty="0">
                <a:latin typeface="Courier New"/>
                <a:ea typeface="+mn-ea"/>
              </a:rPr>
              <a:t>= </a:t>
            </a:r>
            <a:r>
              <a:rPr lang="en-US" b="1" dirty="0" smtClean="0">
                <a:latin typeface="Courier New"/>
                <a:ea typeface="+mn-ea"/>
              </a:rPr>
              <a:t>%lf</a:t>
            </a:r>
            <a:r>
              <a:rPr lang="en-US" b="1" dirty="0">
                <a:latin typeface="Courier New"/>
                <a:ea typeface="+mn-ea"/>
              </a:rPr>
              <a:t>,\ng = </a:t>
            </a:r>
            <a:r>
              <a:rPr lang="en-US" b="1" dirty="0" smtClean="0">
                <a:latin typeface="Courier New"/>
                <a:ea typeface="+mn-ea"/>
              </a:rPr>
              <a:t>%.2lf\n", </a:t>
            </a:r>
            <a:r>
              <a:rPr lang="en-US" b="1" dirty="0">
                <a:latin typeface="Courier New"/>
                <a:ea typeface="+mn-ea"/>
              </a:rPr>
              <a:t>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</a:t>
            </a:r>
            <a:r>
              <a:rPr lang="en-US" b="1" dirty="0">
                <a:latin typeface="Courier New"/>
                <a:ea typeface="+mn-ea"/>
              </a:rPr>
              <a:t>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</a:t>
            </a:r>
            <a:r>
              <a:rPr lang="en-US" b="1" dirty="0" err="1" smtClean="0">
                <a:latin typeface="Courier New"/>
                <a:ea typeface="+mn-ea"/>
              </a:rPr>
              <a:t>Output%doesn't%dmake%dsense</a:t>
            </a:r>
            <a:r>
              <a:rPr lang="en-US" b="1" dirty="0" smtClean="0">
                <a:latin typeface="Courier New"/>
                <a:ea typeface="+mn-ea"/>
              </a:rPr>
              <a:t>", </a:t>
            </a:r>
            <a:r>
              <a:rPr lang="en-US" b="1" dirty="0">
                <a:latin typeface="Courier New"/>
                <a:ea typeface="+mn-ea"/>
              </a:rPr>
              <a:t>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390D6E-4AE1-104B-8087-BC01C72C365E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("%</a:t>
            </a:r>
            <a:r>
              <a:rPr lang="en-US" dirty="0">
                <a:latin typeface="Courier New"/>
                <a:ea typeface="+mn-ea"/>
              </a:rPr>
              <a:t>d %d %d %d\n", </a:t>
            </a: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i</a:t>
            </a:r>
            <a:r>
              <a:rPr lang="en-US" dirty="0">
                <a:latin typeface="Courier New"/>
                <a:ea typeface="+mn-ea"/>
              </a:rPr>
              <a:t>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15901D-C424-664C-BB1B-6D22ECEFBD6E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</a:t>
            </a:r>
            <a:r>
              <a:rPr lang="en-US" dirty="0" smtClean="0">
                <a:latin typeface="Courier New"/>
                <a:ea typeface="+mn-ea"/>
              </a:rPr>
              <a:t>;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 smtClean="0">
                <a:latin typeface="Courier New"/>
                <a:ea typeface="+mn-ea"/>
              </a:rPr>
              <a:t>	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("f </a:t>
            </a:r>
            <a:r>
              <a:rPr lang="en-US" dirty="0">
                <a:latin typeface="Courier New"/>
                <a:ea typeface="+mn-ea"/>
              </a:rPr>
              <a:t>= </a:t>
            </a:r>
            <a:r>
              <a:rPr lang="en-US" dirty="0" smtClean="0">
                <a:latin typeface="Courier New"/>
                <a:ea typeface="+mn-ea"/>
              </a:rPr>
              <a:t>%lf</a:t>
            </a:r>
            <a:r>
              <a:rPr lang="en-US" dirty="0">
                <a:latin typeface="Courier New"/>
                <a:ea typeface="+mn-ea"/>
              </a:rPr>
              <a:t>,\ng = </a:t>
            </a:r>
            <a:r>
              <a:rPr lang="en-US" dirty="0" smtClean="0">
                <a:latin typeface="Courier New"/>
                <a:ea typeface="+mn-ea"/>
              </a:rPr>
              <a:t>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f</a:t>
            </a:r>
            <a:r>
              <a:rPr lang="en-US" dirty="0">
                <a:latin typeface="Courier New"/>
                <a:ea typeface="+mn-ea"/>
              </a:rPr>
              <a:t>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F89C9C-16E6-F84C-90B1-225C25FAA9EE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0DE4FA-B801-2143-B747-0472375F90A4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9EC6D-D8B5-D94B-BBD1-78247E67CA37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3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CCA54D-61E4-D044-BE8F-EDF93EC8D1BA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9ED07D-FCBC-F04B-A0AB-6C1C8BE23327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6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C207FA-104A-604C-93F3-CEC5AB81EFD5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3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2 </a:t>
            </a:r>
            <a:r>
              <a:rPr lang="en-US" dirty="0" smtClean="0"/>
              <a:t>due </a:t>
            </a:r>
            <a:r>
              <a:rPr lang="en-US" dirty="0"/>
              <a:t>Friday, 9/21</a:t>
            </a:r>
          </a:p>
          <a:p>
            <a:r>
              <a:rPr lang="en-US" dirty="0" smtClean="0"/>
              <a:t>Review</a:t>
            </a:r>
            <a:endParaRPr lang="en-US" dirty="0" smtClean="0"/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/>
              <a:t>Basic variable output with </a:t>
            </a:r>
            <a:r>
              <a:rPr lang="en-US" dirty="0" err="1"/>
              <a:t>printf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() examples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D90812-53E9-2244-91EC-3EBD61DBCC21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72D0FB-AB83-3B4D-A233-4520256E3B25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F60F2-1117-E64E-9E92-DB1F2A476804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9C26BA-0C2F-AD4B-AC54-E290AA2F29CD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ABBDC-3C93-6E40-8866-72400D135E11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#include &lt;</a:t>
            </a:r>
            <a:r>
              <a:rPr lang="en-US" sz="2000" dirty="0" err="1">
                <a:latin typeface="Courier New" charset="0"/>
              </a:rPr>
              <a:t>stdio.h</a:t>
            </a:r>
            <a:r>
              <a:rPr lang="en-US" sz="2000" dirty="0">
                <a:latin typeface="Courier New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main()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{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hours;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float rate;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float 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("Enter hours: ");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scanf</a:t>
            </a:r>
            <a:r>
              <a:rPr lang="en-US" sz="2000" dirty="0">
                <a:latin typeface="Courier New" charset="0"/>
              </a:rPr>
              <a:t>("%</a:t>
            </a:r>
            <a:r>
              <a:rPr lang="en-US" sz="2000" dirty="0" err="1">
                <a:latin typeface="Courier New" charset="0"/>
              </a:rPr>
              <a:t>d",&amp;hours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("Enter pay rate: ");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scanf</a:t>
            </a:r>
            <a:r>
              <a:rPr lang="en-US" sz="2000" dirty="0">
                <a:latin typeface="Courier New" charset="0"/>
              </a:rPr>
              <a:t>("%</a:t>
            </a:r>
            <a:r>
              <a:rPr lang="en-US" sz="2000" dirty="0" err="1">
                <a:latin typeface="Courier New" charset="0"/>
              </a:rPr>
              <a:t>f",&amp;rate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 = hours * rate;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("You earned $%f\n",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BB4E5-3861-034B-B738-3AEE4E7359B7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0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172CD5-E6DE-5F4F-8A09-72E53B69ABBE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0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PE1: Flowcharts and debugging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/>
              <a:t>Program 2 due Friday, 9/21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F80D00-62D5-9440-A6F8-7FA0246809CB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Arithmetic </a:t>
            </a:r>
            <a:r>
              <a:rPr lang="en-US" dirty="0">
                <a:latin typeface="Garamond" charset="0"/>
              </a:rPr>
              <a:t>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1FB633-8CDF-D244-A618-6ADDC8D88E78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 (or constants),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in your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Each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</a:rPr>
              <a:t>("a=%.3f, b=%.2f", a, b);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7BF37D-A914-044D-9953-B053C28ED419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175BB-43EE-A941-A7FD-4914D7C2F2D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398DD3-97B1-334C-A8A3-4B9585A1285E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5722D8-521C-A044-B723-6E6C89FF6A31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FD1AF5-F1DA-2749-BF47-D8FD57C503FB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9E3A28-01BC-C048-AFD6-DF930CE74B89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F835C-0D2C-F342-942D-95CF33416551}" type="datetime1">
              <a:rPr lang="en-US" smtClean="0">
                <a:latin typeface="Garamond" charset="0"/>
              </a:rPr>
              <a:t>9/13/18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7184</TotalTime>
  <Words>1287</Words>
  <Application>Microsoft Macintosh PowerPoint</Application>
  <PresentationFormat>On-screen Show (4:3)</PresentationFormat>
  <Paragraphs>337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Arithmetic Operations</vt:lpstr>
      <vt:lpstr>Review: printf() basics</vt:lpstr>
      <vt:lpstr>printf() example</vt:lpstr>
      <vt:lpstr>printf() details</vt:lpstr>
      <vt:lpstr>printf()</vt:lpstr>
      <vt:lpstr>printf()</vt:lpstr>
      <vt:lpstr>printf()</vt:lpstr>
      <vt:lpstr>printf()</vt:lpstr>
      <vt:lpstr>printf()</vt:lpstr>
      <vt:lpstr>Example: printf()</vt:lpstr>
      <vt:lpstr>Example solution</vt:lpstr>
      <vt:lpstr>Example solution (cont.)</vt:lpstr>
      <vt:lpstr>Example solution (cont.)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1580</cp:revision>
  <dcterms:created xsi:type="dcterms:W3CDTF">2006-04-03T05:03:01Z</dcterms:created>
  <dcterms:modified xsi:type="dcterms:W3CDTF">2018-09-13T18:47:40Z</dcterms:modified>
</cp:coreProperties>
</file>