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2" r:id="rId3"/>
    <p:sldId id="508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447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07DF0-B9B5-E848-851E-D84C0F9A9357}" type="datetime1">
              <a:rPr lang="en-US" smtClean="0"/>
              <a:t>9/18/18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DBEAA-411D-CB40-8DF2-DC8A8B3BEC35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C4C3F-AAAE-3C46-A274-252C27624538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0AF8C-8E8D-B44A-B9FF-05DC2354F826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FB99B-8FBD-424D-AF73-6B6FB3844C7E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5AEC3-EBFC-1948-8B16-63F4785B374C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3B890-E050-7845-9B15-7F9AFEFD1ED2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A2CA6E-9CD4-C24B-B173-505AFAF8112D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668B0-1073-CC4E-B75F-0F2647977183}" type="datetime1">
              <a:rPr lang="en-US" smtClean="0"/>
              <a:t>9/18/18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D2C2B-8EC4-084E-8A99-29209273CF65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D9D5A-2557-8247-A93B-194468489BFD}" type="datetime1">
              <a:rPr lang="en-US" smtClean="0"/>
              <a:t>9/18/18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82611-57ED-F94F-85DC-D8495B5FF4D6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1893A-02CA-154B-8541-3FCF0C55D705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47DD787-8B39-814C-8B8D-D185DA31D7E1}" type="datetime1">
              <a:rPr lang="en-US" smtClean="0"/>
              <a:t>9/18/18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7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705E2E-7463-7247-AD2D-6EDE2F8B6BAA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49E99C-3A11-D24C-B256-C99605AB7838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426A6D-BC6C-E842-9444-8786F2045D9A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585739-E390-F242-9613-BB02107AF39D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D08D0-2CBD-F341-B00C-8B3E3E909943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849E6D-D797-B149-BB18-FE16CAA3ECFB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Grader: </a:t>
            </a:r>
            <a:r>
              <a:rPr lang="en-US" dirty="0" err="1"/>
              <a:t>Pakin</a:t>
            </a:r>
            <a:r>
              <a:rPr lang="en-US" dirty="0"/>
              <a:t> </a:t>
            </a:r>
            <a:r>
              <a:rPr lang="en-US" dirty="0" err="1"/>
              <a:t>Pongcheewin</a:t>
            </a:r>
            <a:endParaRPr lang="en-US" dirty="0"/>
          </a:p>
          <a:p>
            <a:pPr lvl="2"/>
            <a:r>
              <a:rPr lang="en-US" u="sng" dirty="0"/>
              <a:t>E-mail:</a:t>
            </a:r>
            <a:r>
              <a:rPr lang="en-US" dirty="0"/>
              <a:t> </a:t>
            </a:r>
            <a:r>
              <a:rPr lang="en-US" dirty="0" err="1"/>
              <a:t>Pakin_Pongcheewin@student.uml.edu</a:t>
            </a:r>
            <a:endParaRPr lang="en-US" dirty="0"/>
          </a:p>
          <a:p>
            <a:pPr lvl="2"/>
            <a:r>
              <a:rPr lang="en-US" u="sng" dirty="0"/>
              <a:t>Hours:</a:t>
            </a:r>
            <a:r>
              <a:rPr lang="en-US" dirty="0"/>
              <a:t> W/F 2-6 (please contact by e-mail first)</a:t>
            </a:r>
            <a:endParaRPr lang="en-US" u="sng" dirty="0"/>
          </a:p>
          <a:p>
            <a:pPr lvl="1"/>
            <a:r>
              <a:rPr lang="en-US" dirty="0"/>
              <a:t>Program 1 style grades posted</a:t>
            </a:r>
          </a:p>
          <a:p>
            <a:pPr lvl="2"/>
            <a:r>
              <a:rPr lang="en-US" dirty="0"/>
              <a:t>Resubmissions due Wed, 9/26</a:t>
            </a:r>
          </a:p>
          <a:p>
            <a:pPr lvl="2"/>
            <a:r>
              <a:rPr lang="en-US" u="sng" dirty="0"/>
              <a:t>You must e-mail Dr. Geiger and </a:t>
            </a:r>
            <a:r>
              <a:rPr lang="en-US" u="sng" dirty="0" err="1"/>
              <a:t>Pakin</a:t>
            </a:r>
            <a:r>
              <a:rPr lang="en-US" u="sng" dirty="0"/>
              <a:t> when you resubmit</a:t>
            </a:r>
          </a:p>
          <a:p>
            <a:pPr lvl="1"/>
            <a:r>
              <a:rPr lang="en-US" dirty="0"/>
              <a:t>Program 2 due Friday, 9/21</a:t>
            </a:r>
          </a:p>
          <a:p>
            <a:pPr lvl="1"/>
            <a:r>
              <a:rPr lang="en-US"/>
              <a:t>Program 3 posted; due Monday, 10/1</a:t>
            </a:r>
          </a:p>
          <a:p>
            <a:pPr lvl="1"/>
            <a:endParaRPr lang="en-US" dirty="0"/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61E021-850B-C149-AB14-641BF605A0AB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Grader: </a:t>
            </a:r>
            <a:r>
              <a:rPr lang="en-US" dirty="0" err="1" smtClean="0"/>
              <a:t>Pakin</a:t>
            </a:r>
            <a:r>
              <a:rPr lang="en-US" dirty="0" smtClean="0"/>
              <a:t> </a:t>
            </a:r>
            <a:r>
              <a:rPr lang="en-US" dirty="0" err="1" smtClean="0"/>
              <a:t>Pongcheewin</a:t>
            </a:r>
            <a:endParaRPr lang="en-US" dirty="0" smtClean="0"/>
          </a:p>
          <a:p>
            <a:pPr lvl="2"/>
            <a:r>
              <a:rPr lang="en-US" u="sng" dirty="0" smtClean="0"/>
              <a:t>E-mail:</a:t>
            </a:r>
            <a:r>
              <a:rPr lang="en-US" dirty="0" smtClean="0"/>
              <a:t> </a:t>
            </a:r>
            <a:r>
              <a:rPr lang="en-US" dirty="0" err="1" smtClean="0"/>
              <a:t>Pakin_Pongcheewin@student.uml.edu</a:t>
            </a:r>
            <a:endParaRPr lang="en-US" dirty="0" smtClean="0"/>
          </a:p>
          <a:p>
            <a:pPr lvl="2"/>
            <a:r>
              <a:rPr lang="en-US" u="sng" dirty="0" smtClean="0"/>
              <a:t>Hours:</a:t>
            </a:r>
            <a:r>
              <a:rPr lang="en-US" dirty="0" smtClean="0"/>
              <a:t> W/F 2-6 (please contact by e-mail first)</a:t>
            </a:r>
            <a:endParaRPr lang="en-US" u="sng" dirty="0" smtClean="0"/>
          </a:p>
          <a:p>
            <a:pPr lvl="1"/>
            <a:r>
              <a:rPr lang="en-US" dirty="0" smtClean="0"/>
              <a:t>Program </a:t>
            </a:r>
            <a:r>
              <a:rPr lang="en-US" dirty="0"/>
              <a:t>1 style grades posted</a:t>
            </a:r>
          </a:p>
          <a:p>
            <a:pPr lvl="2"/>
            <a:r>
              <a:rPr lang="en-US" dirty="0"/>
              <a:t>Resubmissions due </a:t>
            </a:r>
            <a:r>
              <a:rPr lang="en-US" dirty="0" smtClean="0"/>
              <a:t>Wed, 9/26</a:t>
            </a:r>
          </a:p>
          <a:p>
            <a:pPr lvl="2"/>
            <a:r>
              <a:rPr lang="en-US" u="sng" dirty="0" smtClean="0"/>
              <a:t>You must e-mail Dr. Geiger and </a:t>
            </a:r>
            <a:r>
              <a:rPr lang="en-US" u="sng" dirty="0" err="1" smtClean="0"/>
              <a:t>Pakin</a:t>
            </a:r>
            <a:r>
              <a:rPr lang="en-US" u="sng" dirty="0" smtClean="0"/>
              <a:t> when you resubmit</a:t>
            </a:r>
            <a:endParaRPr lang="en-US" u="sng" dirty="0"/>
          </a:p>
          <a:p>
            <a:pPr lvl="1"/>
            <a:r>
              <a:rPr lang="en-US" dirty="0"/>
              <a:t>Program 2 due Friday, </a:t>
            </a:r>
            <a:r>
              <a:rPr lang="en-US" dirty="0" smtClean="0"/>
              <a:t>9/21</a:t>
            </a:r>
          </a:p>
          <a:p>
            <a:pPr lvl="1"/>
            <a:r>
              <a:rPr lang="en-US" dirty="0" smtClean="0"/>
              <a:t>Program 3 posted; due Monday, 10/1</a:t>
            </a:r>
            <a:endParaRPr lang="en-US" dirty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04F477A-1EB6-744D-B753-DB5DB296C505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Flowchart basics</a:t>
            </a:r>
            <a:endParaRPr lang="en-US" dirty="0">
              <a:latin typeface="Garamond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B10E13-B373-DC40-8C38-76A2BB3D8AB4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  <p:extLst>
      <p:ext uri="{BB962C8B-B14F-4D97-AF65-F5344CB8AC3E}">
        <p14:creationId xmlns:p14="http://schemas.microsoft.com/office/powerpoint/2010/main" val="8430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Conditionally </a:t>
            </a:r>
            <a:r>
              <a:rPr lang="en-US" dirty="0">
                <a:latin typeface="Arial" charset="0"/>
              </a:rPr>
              <a:t>execute some path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May want to:</a:t>
            </a:r>
          </a:p>
          <a:p>
            <a:pPr lvl="1"/>
            <a:r>
              <a:rPr lang="en-US" dirty="0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8D94CE-DE5B-4648-BAAA-2F999475C105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1905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1981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2667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41FEAA-F12C-1F4C-B910-1B76E3570B8D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8ED91C-7826-264D-84AA-3BCC6BE21FBC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8450B5-7E29-E340-B246-40DFDEBEE597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4DB25E-7280-5A47-8653-FB877F13FB83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F96383-D006-FB43-A433-5523937A9F73}" type="datetime1">
              <a:rPr lang="en-US" smtClean="0">
                <a:latin typeface="Garamond" charset="0"/>
              </a:rPr>
              <a:t>9/18/18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7983</TotalTime>
  <Words>703</Words>
  <Application>Microsoft Macintosh PowerPoint</Application>
  <PresentationFormat>On-screen Show (4:3)</PresentationFormat>
  <Paragraphs>226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Flowchart basics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1608</cp:revision>
  <dcterms:created xsi:type="dcterms:W3CDTF">2006-04-03T05:03:01Z</dcterms:created>
  <dcterms:modified xsi:type="dcterms:W3CDTF">2018-09-19T00:54:46Z</dcterms:modified>
</cp:coreProperties>
</file>