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422" r:id="rId3"/>
    <p:sldId id="557" r:id="rId4"/>
    <p:sldId id="546" r:id="rId5"/>
    <p:sldId id="547" r:id="rId6"/>
    <p:sldId id="548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8" r:id="rId15"/>
    <p:sldId id="559" r:id="rId16"/>
    <p:sldId id="560" r:id="rId17"/>
    <p:sldId id="561" r:id="rId18"/>
    <p:sldId id="562" r:id="rId19"/>
    <p:sldId id="447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75" d="100"/>
          <a:sy n="75" d="100"/>
        </p:scale>
        <p:origin x="2144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FE6FB-3D49-4249-A1E3-1916E5A801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87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5509FC-8776-8E47-B485-54AB9E66E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DF0CBA8-8657-544D-B08C-497D569FF9C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90183B-F2D4-9D42-A184-8F19C8BE7C6E}" type="datetime1">
              <a:rPr lang="en-US" smtClean="0"/>
              <a:t>9/24/18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7AAEF-3BCC-5D41-A487-B7D7AA0B7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FBCD8-BE47-594F-9422-E649E2F5CD40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28413-8D62-9D4E-AAD8-D8D50F76B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B079E5-6CE2-F940-8865-26854854E6CD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A1AEF-06BF-0E49-87E9-120ED52CA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7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CEB05C-2E03-4743-9DFD-4C212BDDF470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64D9B-CFE9-904D-B972-23857ADAA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B74228-7ABA-2447-8718-791A1288B4DA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9915D-912A-9A4E-B03E-C9A4AA004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87049-7716-3F45-B8F8-FBE46AAF6B27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A23BD-02AE-1F4B-83EF-E7EAEF234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5EB47-8F33-2D42-A709-C8C2462D0768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92706-B6D0-1A4F-8064-54A32DB080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2B6E5-7713-0C45-B59B-8F92CF436098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6258E-5F03-1441-9339-5A15CA1A8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21CCFC-B49F-2948-9E2B-26C2603BDA78}" type="datetime1">
              <a:rPr lang="en-US" smtClean="0"/>
              <a:t>9/24/18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33E00-83C6-AB42-BD67-6BD9EBCB4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6C852-96E0-6F4A-9BA1-A37CD679B478}" type="datetime1">
              <a:rPr lang="en-US" smtClean="0"/>
              <a:t>9/24/18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A1302-9CD6-5844-8B5E-89D8D7700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454DD1-00E1-7547-8E72-5C60F9B82B10}" type="datetime1">
              <a:rPr lang="en-US" smtClean="0"/>
              <a:t>9/24/18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5F3CD-9211-3747-9568-F2ECCBCCF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40E736-A197-634A-8A53-F9D39CA4CA1A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E601A-C624-3C4D-8668-B8460B3513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21933-906D-0A4B-AF35-767986A71923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C44FE-9A61-AC4D-907B-6E4B9E9FF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7CE276E-A640-5040-8146-6EEDC706F0DE}" type="datetime1">
              <a:rPr lang="en-US" smtClean="0"/>
              <a:t>9/24/18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454C89D-4121-2F44-8AC2-7D93C733F3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  <p:sldLayoutId id="2147484573" r:id="rId12"/>
    <p:sldLayoutId id="2147484574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9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Switch statements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While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6B563C-4F23-1949-AE48-1A6103E288C5}" type="datetime1">
              <a:rPr lang="en-US" smtClean="0">
                <a:latin typeface="Garamond" charset="0"/>
              </a:rPr>
              <a:t>9/24/18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2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Letter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733A3-8745-E34D-897C-C545F3249776}" type="datetime1">
              <a:rPr lang="en-US" smtClean="0">
                <a:latin typeface="Garamond" charset="0"/>
              </a:rPr>
              <a:t>9/24/18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36849F-AB15-5848-BC81-DE11AE338AF8}" type="datetime1">
              <a:rPr lang="en-US" smtClean="0">
                <a:latin typeface="Garamond" charset="0"/>
              </a:rPr>
              <a:t>9/24/18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A287BF-DC9C-6F45-BE9D-9C2307651D72}" type="datetime1">
              <a:rPr lang="en-US" smtClean="0">
                <a:latin typeface="Garamond" charset="0"/>
              </a:rPr>
              <a:t>9/24/18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85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to print squares of numbers between 0 and 10: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through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...		// Code for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1, 2, ... 8, 9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50AA91-C6C0-1943-805C-BFB687A1D10E}" type="datetime1">
              <a:rPr lang="en-US" sz="1200" smtClean="0">
                <a:latin typeface="Garamond" charset="0"/>
              </a:rPr>
              <a:t>9/24/18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0228F0-D3B7-B047-90F8-3342BEE5BA7A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Previous program does same thing 11 times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Repetitive code can be captured in a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loop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Much less code to do same amount of work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Simplest form: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&lt;statement&gt;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i="1" dirty="0" smtClean="0">
                <a:cs typeface="Courier New" pitchFamily="49" charset="0"/>
                <a:sym typeface="Wingdings" pitchFamily="2" charset="2"/>
              </a:rPr>
              <a:t>loop body</a:t>
            </a:r>
          </a:p>
          <a:p>
            <a:pPr lvl="1">
              <a:buFont typeface="Wingdings" pitchFamily="2" charset="2"/>
              <a:buNone/>
              <a:defRPr/>
            </a:pPr>
            <a:endParaRPr lang="en-US" i="1" dirty="0" smtClean="0"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Loop body will repeat as long as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&lt;expression&gt;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is true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Loop body must therefore change expression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&lt;statement&gt;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may be one or more lines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If multiple lines, need { } to denote block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8A9958-304B-0E4B-8C15-D5EE723BEEE0}" type="datetime1">
              <a:rPr lang="en-US" sz="1200" smtClean="0">
                <a:latin typeface="Garamond" charset="0"/>
              </a:rPr>
              <a:t>9/24/18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46BCA6-AAEE-3340-BA21-F50C4FD948FE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162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8AD3E8-8C37-0642-A645-1C84E389CFDB}" type="datetime1">
              <a:rPr lang="en-US" sz="1200" smtClean="0">
                <a:latin typeface="Garamond" charset="0"/>
              </a:rPr>
              <a:t>9/24/18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DD76F2-FE96-F346-AACF-9F60D7792D85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0" y="3738563"/>
            <a:ext cx="71628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7 8 9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521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7525"/>
          </a:xfrm>
        </p:spPr>
        <p:txBody>
          <a:bodyPr/>
          <a:lstStyle/>
          <a:p>
            <a:r>
              <a:rPr lang="en-US">
                <a:latin typeface="Arial" charset="0"/>
              </a:rPr>
              <a:t>Possible to have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body that never executes!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1628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70ED4C-0B8A-6F42-90B4-BA0ACBAF2371}" type="datetime1">
              <a:rPr lang="en-US" sz="1200" smtClean="0">
                <a:latin typeface="Garamond" charset="0"/>
              </a:rPr>
              <a:t>9/24/18</a:t>
            </a:fld>
            <a:endParaRPr lang="en-US" sz="1200">
              <a:latin typeface="Garamond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73A26E-D622-BB4F-8053-61F76815F7B7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3124200"/>
            <a:ext cx="7162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(no output)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04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previous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			// Initialize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while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				// Increment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8604B7-2AA2-AD4C-9745-B2C345385C2B}" type="datetime1">
              <a:rPr lang="en-US" sz="1200" smtClean="0">
                <a:latin typeface="Garamond" charset="0"/>
              </a:rPr>
              <a:t>9/24/18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F7F7BA-F446-D849-93EF-67E2B2CB3EF1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 </a:t>
            </a:r>
          </a:p>
          <a:p>
            <a:pPr lvl="1"/>
            <a:r>
              <a:rPr lang="en-US" dirty="0" smtClean="0">
                <a:latin typeface="Arial" charset="0"/>
              </a:rPr>
              <a:t>More on 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3 due Monday, 10/1</a:t>
            </a:r>
          </a:p>
          <a:p>
            <a:pPr lvl="1"/>
            <a:r>
              <a:rPr lang="en-US" dirty="0">
                <a:latin typeface="Arial" charset="0"/>
              </a:rPr>
              <a:t>Exam 1: Friday, 10/5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>
                <a:latin typeface="Arial" charset="0"/>
              </a:rPr>
              <a:t>No calculators or other electronic devices allowed</a:t>
            </a:r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80AABD-FE08-A249-82A9-2BCE33531216}" type="datetime1">
              <a:rPr lang="en-US" sz="1200" smtClean="0">
                <a:latin typeface="Garamond" charset="0"/>
              </a:rPr>
              <a:t>9/24/18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1F3F54-BCAA-B040-A65E-A190E5336A91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/>
              <a:t>Program 3 due Monday, 10/1</a:t>
            </a: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1: </a:t>
            </a:r>
            <a:r>
              <a:rPr lang="en-US" dirty="0" smtClean="0">
                <a:latin typeface="Arial" charset="0"/>
              </a:rPr>
              <a:t>Friday, </a:t>
            </a:r>
            <a:r>
              <a:rPr lang="en-US" dirty="0" smtClean="0">
                <a:latin typeface="Arial" charset="0"/>
              </a:rPr>
              <a:t>10/5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Range checking with if statements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Switch statements</a:t>
            </a:r>
          </a:p>
          <a:p>
            <a:pPr lvl="1"/>
            <a:r>
              <a:rPr lang="en-US" dirty="0" smtClean="0">
                <a:latin typeface="Arial" charset="0"/>
              </a:rPr>
              <a:t>While loops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4638BE-592D-094F-8726-A0B1154FCED9}" type="datetime1">
              <a:rPr lang="en-US" sz="1200" smtClean="0">
                <a:latin typeface="Garamond" charset="0"/>
              </a:rPr>
              <a:t>9/24/18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CCB415-C342-F24F-AF2B-88DF154454C3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range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Common application of if statements: checking to see if value falls inside/outside desired range</a:t>
            </a:r>
          </a:p>
          <a:p>
            <a:endParaRPr lang="en-US" dirty="0"/>
          </a:p>
          <a:p>
            <a:r>
              <a:rPr lang="en-US" dirty="0" smtClean="0"/>
              <a:t>Value inside range </a:t>
            </a:r>
            <a:r>
              <a:rPr lang="en-US" dirty="0" smtClean="0">
                <a:sym typeface="Wingdings"/>
              </a:rPr>
              <a:t> inside both endpoints</a:t>
            </a:r>
          </a:p>
          <a:p>
            <a:pPr lvl="1"/>
            <a:r>
              <a:rPr lang="en-US" dirty="0" smtClean="0">
                <a:sym typeface="Wingdings"/>
              </a:rPr>
              <a:t>AND together tests for each endpoint</a:t>
            </a:r>
          </a:p>
          <a:p>
            <a:pPr lvl="1"/>
            <a:r>
              <a:rPr lang="en-US" dirty="0" smtClean="0">
                <a:sym typeface="Wingdings"/>
              </a:rPr>
              <a:t>Ex: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if (x &gt;= 1 &amp;&amp; x &lt;= 10)</a:t>
            </a:r>
          </a:p>
          <a:p>
            <a:r>
              <a:rPr lang="en-US" dirty="0" smtClean="0">
                <a:sym typeface="Wingdings"/>
              </a:rPr>
              <a:t>Value outside range  outside either endpoint</a:t>
            </a:r>
          </a:p>
          <a:p>
            <a:pPr lvl="1"/>
            <a:r>
              <a:rPr lang="en-US" dirty="0" smtClean="0">
                <a:sym typeface="Wingdings"/>
              </a:rPr>
              <a:t>OR together tests for each endpoint</a:t>
            </a:r>
          </a:p>
          <a:p>
            <a:pPr lvl="1"/>
            <a:r>
              <a:rPr lang="en-US" dirty="0" smtClean="0">
                <a:sym typeface="Wingdings"/>
              </a:rPr>
              <a:t>Ex: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if (x &lt; 1 || x &gt;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F68C-6DCC-B743-BCE2-F6A9758894DE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Nesting several if/else if statements can get tedious</a:t>
            </a:r>
          </a:p>
          <a:p>
            <a:r>
              <a:rPr lang="en-US">
                <a:latin typeface="Arial" charset="0"/>
              </a:rPr>
              <a:t>If each condition is simply checking equality of same variable or expression, can use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705E99-275D-544B-B043-BB63E5A70282}" type="datetime1">
              <a:rPr lang="en-US" smtClean="0">
                <a:latin typeface="Garamond" charset="0"/>
              </a:rPr>
              <a:t>9/24/18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F3CE8-14C3-BF4A-8514-4FF53103D1B0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General form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</a:t>
            </a:r>
            <a:r>
              <a:rPr lang="en-US" sz="1800"/>
              <a:t> &lt;expression&gt; </a:t>
            </a:r>
            <a:r>
              <a:rPr lang="en-US" sz="1800">
                <a:latin typeface="Courier New" charset="0"/>
              </a:rPr>
              <a:t>)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{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/>
              <a:t> &lt;value1&gt;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</a:t>
            </a:r>
            <a:r>
              <a:rPr lang="en-US" sz="1800"/>
              <a:t>&lt;value2&gt;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  <a:br>
              <a:rPr lang="en-US" sz="1800"/>
            </a:br>
            <a:r>
              <a:rPr lang="en-US" sz="1800"/>
              <a:t>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default: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] ]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F89BAE-6BCF-ED48-9F6F-60EA0EBE050C}" type="datetime1">
              <a:rPr lang="en-US" smtClean="0">
                <a:latin typeface="Garamond" charset="0"/>
              </a:rPr>
              <a:t>9/24/18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339798-8113-0748-92EB-AD0DD2F74F2F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2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switch/case statement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Check 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matches any value in case statements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&lt;value1&gt;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&lt;value2&gt;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does not equal any of the values, go to </a:t>
            </a:r>
            <a:r>
              <a:rPr lang="en-US">
                <a:latin typeface="Courier New" charset="0"/>
                <a:cs typeface="Courier New" charset="0"/>
              </a:rPr>
              <a:t>default</a:t>
            </a:r>
            <a:r>
              <a:rPr lang="en-US">
                <a:latin typeface="Arial" charset="0"/>
              </a:rPr>
              <a:t> case (if present)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6FC91E-3438-9740-9A85-8DE7AF60C105}" type="datetime1">
              <a:rPr lang="en-US" smtClean="0">
                <a:latin typeface="Garamond" charset="0"/>
              </a:rPr>
              <a:t>9/24/18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BCEAE-4BF6-A040-A8C5-EB8DFDA93A4D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Each </a:t>
            </a:r>
            <a:r>
              <a:rPr lang="en-US" sz="2100">
                <a:latin typeface="Courier New" charset="0"/>
                <a:cs typeface="Courier New" charset="0"/>
              </a:rPr>
              <a:t>case</a:t>
            </a:r>
            <a:r>
              <a:rPr lang="en-US" sz="2100">
                <a:latin typeface="Arial" charset="0"/>
              </a:rPr>
              <a:t> is just a starting point—</a:t>
            </a:r>
            <a:r>
              <a:rPr lang="en-US" sz="2100">
                <a:latin typeface="Courier New" charset="0"/>
                <a:cs typeface="Courier New" charset="0"/>
              </a:rPr>
              <a:t>switch</a:t>
            </a:r>
            <a:r>
              <a:rPr lang="en-US" sz="2100">
                <a:latin typeface="Arial" charset="0"/>
              </a:rPr>
              <a:t> does </a:t>
            </a:r>
            <a:r>
              <a:rPr lang="en-US" sz="2100" u="sng">
                <a:latin typeface="Arial" charset="0"/>
              </a:rPr>
              <a:t>not</a:t>
            </a:r>
            <a:r>
              <a:rPr lang="en-US" sz="2100">
                <a:latin typeface="Arial" charset="0"/>
              </a:rPr>
              <a:t> automatically skip other cases!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If x == 0: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Start at </a:t>
            </a:r>
            <a:r>
              <a:rPr lang="en-US" sz="1800">
                <a:latin typeface="Courier New" charset="0"/>
                <a:cs typeface="Courier New" charset="0"/>
              </a:rPr>
              <a:t>case 0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3;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case 1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 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* 4 = 3 * 4 = 12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</a:rPr>
              <a:t>default</a:t>
            </a:r>
            <a:r>
              <a:rPr lang="en-US" sz="1800">
                <a:latin typeface="Arial" charset="0"/>
                <a:cs typeface="Courier New" charset="0"/>
              </a:rPr>
              <a:t>: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– 1 = 12 – 1 = 11</a:t>
            </a:r>
            <a:r>
              <a:rPr lang="en-US" sz="1800">
                <a:latin typeface="Arial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B5BDF9-9BCC-1D4C-901C-FAD29A8C7809}" type="datetime1">
              <a:rPr lang="en-US" smtClean="0">
                <a:latin typeface="Garamond" charset="0"/>
              </a:rPr>
              <a:t>9/24/18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C019-910E-0F4E-8EB5-A28D37561D95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1A96DB-2B01-CA4F-A8F5-5419375AB171}" type="datetime1">
              <a:rPr lang="en-US" smtClean="0">
                <a:latin typeface="Garamond" charset="0"/>
              </a:rPr>
              <a:t>9/24/18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0A2F90-2ABA-9B48-9196-E192E649CC09}" type="datetime1">
              <a:rPr lang="en-US" smtClean="0">
                <a:latin typeface="Garamond" charset="0"/>
              </a:rPr>
              <a:t>9/24/18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1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7147</TotalTime>
  <Words>704</Words>
  <Application>Microsoft Macintosh PowerPoint</Application>
  <PresentationFormat>On-screen Show (4:3)</PresentationFormat>
  <Paragraphs>234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range checking</vt:lpstr>
      <vt:lpstr>switch statements</vt:lpstr>
      <vt:lpstr>switch/case statement - General form</vt:lpstr>
      <vt:lpstr>switch/case statement</vt:lpstr>
      <vt:lpstr>Switch statements and break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Repetition</vt:lpstr>
      <vt:lpstr>while loops</vt:lpstr>
      <vt:lpstr>while loops - example</vt:lpstr>
      <vt:lpstr>while loops - example</vt:lpstr>
      <vt:lpstr>Repetition with while loop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1602</cp:revision>
  <dcterms:created xsi:type="dcterms:W3CDTF">2006-04-03T05:03:01Z</dcterms:created>
  <dcterms:modified xsi:type="dcterms:W3CDTF">2018-09-24T10:56:52Z</dcterms:modified>
</cp:coreProperties>
</file>