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90" r:id="rId4"/>
    <p:sldId id="392" r:id="rId5"/>
    <p:sldId id="328" r:id="rId6"/>
    <p:sldId id="395" r:id="rId7"/>
    <p:sldId id="264" r:id="rId8"/>
    <p:sldId id="394" r:id="rId9"/>
    <p:sldId id="393" r:id="rId10"/>
    <p:sldId id="391" r:id="rId11"/>
    <p:sldId id="388" r:id="rId12"/>
    <p:sldId id="389" r:id="rId13"/>
    <p:sldId id="411" r:id="rId14"/>
    <p:sldId id="418" r:id="rId15"/>
    <p:sldId id="412" r:id="rId16"/>
    <p:sldId id="413" r:id="rId17"/>
    <p:sldId id="414" r:id="rId18"/>
    <p:sldId id="415" r:id="rId19"/>
    <p:sldId id="416" r:id="rId20"/>
    <p:sldId id="417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99E70-21AC-474D-BB4E-A3780A7AC370}" v="136" dt="2019-01-23T17:33:47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 varScale="1">
        <p:scale>
          <a:sx n="94" d="100"/>
          <a:sy n="94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7899E70-21AC-474D-BB4E-A3780A7AC370}"/>
    <pc:docChg chg="undo redo custSel addSld delSld modSld sldOrd">
      <pc:chgData name="Geiger, Michael J" userId="13cae92b-b37c-450b-a449-82fcae19569d" providerId="ADAL" clId="{27899E70-21AC-474D-BB4E-A3780A7AC370}" dt="2019-01-23T17:33:47.598" v="1413"/>
      <pc:docMkLst>
        <pc:docMk/>
      </pc:docMkLst>
      <pc:sldChg chg="modSp">
        <pc:chgData name="Geiger, Michael J" userId="13cae92b-b37c-450b-a449-82fcae19569d" providerId="ADAL" clId="{27899E70-21AC-474D-BB4E-A3780A7AC370}" dt="2019-01-23T02:45:49.760" v="51" actId="27636"/>
        <pc:sldMkLst>
          <pc:docMk/>
          <pc:sldMk cId="0" sldId="256"/>
        </pc:sldMkLst>
        <pc:spChg chg="mod">
          <ac:chgData name="Geiger, Michael J" userId="13cae92b-b37c-450b-a449-82fcae19569d" providerId="ADAL" clId="{27899E70-21AC-474D-BB4E-A3780A7AC370}" dt="2019-01-23T02:45:49.760" v="51" actId="27636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27899E70-21AC-474D-BB4E-A3780A7AC370}" dt="2019-01-23T03:34:03.673" v="1381" actId="2711"/>
        <pc:sldMkLst>
          <pc:docMk/>
          <pc:sldMk cId="0" sldId="257"/>
        </pc:sldMkLst>
        <pc:spChg chg="add del mod">
          <ac:chgData name="Geiger, Michael J" userId="13cae92b-b37c-450b-a449-82fcae19569d" providerId="ADAL" clId="{27899E70-21AC-474D-BB4E-A3780A7AC370}" dt="2019-01-23T02:48:55.701" v="98"/>
          <ac:spMkLst>
            <pc:docMk/>
            <pc:sldMk cId="0" sldId="257"/>
            <ac:spMk id="2" creationId="{FDC4B2D2-8853-46FC-90E6-4B589C27CDDD}"/>
          </ac:spMkLst>
        </pc:spChg>
        <pc:spChg chg="add del mod">
          <ac:chgData name="Geiger, Michael J" userId="13cae92b-b37c-450b-a449-82fcae19569d" providerId="ADAL" clId="{27899E70-21AC-474D-BB4E-A3780A7AC370}" dt="2019-01-23T02:48:55.701" v="98"/>
          <ac:spMkLst>
            <pc:docMk/>
            <pc:sldMk cId="0" sldId="257"/>
            <ac:spMk id="3" creationId="{5D1C7E26-7D26-446A-B276-0AA587E0ED1F}"/>
          </ac:spMkLst>
        </pc:spChg>
        <pc:spChg chg="mod">
          <ac:chgData name="Geiger, Michael J" userId="13cae92b-b37c-450b-a449-82fcae19569d" providerId="ADAL" clId="{27899E70-21AC-474D-BB4E-A3780A7AC370}" dt="2019-01-23T03:33:55.452" v="1380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iger, Michael J" userId="13cae92b-b37c-450b-a449-82fcae19569d" providerId="ADAL" clId="{27899E70-21AC-474D-BB4E-A3780A7AC370}" dt="2019-01-23T03:34:03.673" v="1381" actId="2711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27899E70-21AC-474D-BB4E-A3780A7AC370}" dt="2019-01-23T02:48:55.701" v="98"/>
          <ac:spMkLst>
            <pc:docMk/>
            <pc:sldMk cId="0" sldId="257"/>
            <ac:spMk id="7" creationId="{804BC20F-B69A-4563-A481-E349640ECD21}"/>
          </ac:spMkLst>
        </pc:spChg>
        <pc:spChg chg="add del mod">
          <ac:chgData name="Geiger, Michael J" userId="13cae92b-b37c-450b-a449-82fcae19569d" providerId="ADAL" clId="{27899E70-21AC-474D-BB4E-A3780A7AC370}" dt="2019-01-23T02:48:55.701" v="98"/>
          <ac:spMkLst>
            <pc:docMk/>
            <pc:sldMk cId="0" sldId="257"/>
            <ac:spMk id="8" creationId="{88D0D9FD-8CEA-45F1-89A1-C87188DA803F}"/>
          </ac:spMkLst>
        </pc:spChg>
        <pc:spChg chg="add del mod">
          <ac:chgData name="Geiger, Michael J" userId="13cae92b-b37c-450b-a449-82fcae19569d" providerId="ADAL" clId="{27899E70-21AC-474D-BB4E-A3780A7AC370}" dt="2019-01-23T02:48:55.701" v="98"/>
          <ac:spMkLst>
            <pc:docMk/>
            <pc:sldMk cId="0" sldId="257"/>
            <ac:spMk id="9" creationId="{A9CE466A-6F46-4AE7-AD5D-80CD912F1567}"/>
          </ac:spMkLst>
        </pc:spChg>
        <pc:spChg chg="mod">
          <ac:chgData name="Geiger, Michael J" userId="13cae92b-b37c-450b-a449-82fcae19569d" providerId="ADAL" clId="{27899E70-21AC-474D-BB4E-A3780A7AC370}" dt="2019-01-23T02:49:25.102" v="11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27899E70-21AC-474D-BB4E-A3780A7AC370}" dt="2019-01-23T02:49:33.073" v="119" actId="2696"/>
        <pc:sldMkLst>
          <pc:docMk/>
          <pc:sldMk cId="0" sldId="262"/>
        </pc:sldMkLst>
      </pc:sldChg>
      <pc:sldChg chg="modSp">
        <pc:chgData name="Geiger, Michael J" userId="13cae92b-b37c-450b-a449-82fcae19569d" providerId="ADAL" clId="{27899E70-21AC-474D-BB4E-A3780A7AC370}" dt="2019-01-23T03:04:48.309" v="974" actId="20577"/>
        <pc:sldMkLst>
          <pc:docMk/>
          <pc:sldMk cId="0" sldId="264"/>
        </pc:sldMkLst>
        <pc:spChg chg="mod">
          <ac:chgData name="Geiger, Michael J" userId="13cae92b-b37c-450b-a449-82fcae19569d" providerId="ADAL" clId="{27899E70-21AC-474D-BB4E-A3780A7AC370}" dt="2019-01-23T03:04:48.309" v="974" actId="20577"/>
          <ac:spMkLst>
            <pc:docMk/>
            <pc:sldMk cId="0" sldId="264"/>
            <ac:spMk id="7174" creationId="{00000000-0000-0000-0000-000000000000}"/>
          </ac:spMkLst>
        </pc:spChg>
      </pc:sldChg>
      <pc:sldChg chg="del">
        <pc:chgData name="Geiger, Michael J" userId="13cae92b-b37c-450b-a449-82fcae19569d" providerId="ADAL" clId="{27899E70-21AC-474D-BB4E-A3780A7AC370}" dt="2019-01-23T03:06:36.451" v="1050" actId="2696"/>
        <pc:sldMkLst>
          <pc:docMk/>
          <pc:sldMk cId="0" sldId="267"/>
        </pc:sldMkLst>
      </pc:sldChg>
      <pc:sldChg chg="modSp">
        <pc:chgData name="Geiger, Michael J" userId="13cae92b-b37c-450b-a449-82fcae19569d" providerId="ADAL" clId="{27899E70-21AC-474D-BB4E-A3780A7AC370}" dt="2019-01-23T02:53:32.662" v="521" actId="14"/>
        <pc:sldMkLst>
          <pc:docMk/>
          <pc:sldMk cId="0" sldId="328"/>
        </pc:sldMkLst>
        <pc:spChg chg="mod">
          <ac:chgData name="Geiger, Michael J" userId="13cae92b-b37c-450b-a449-82fcae19569d" providerId="ADAL" clId="{27899E70-21AC-474D-BB4E-A3780A7AC370}" dt="2019-01-23T02:53:32.662" v="521" actId="14"/>
          <ac:spMkLst>
            <pc:docMk/>
            <pc:sldMk cId="0" sldId="328"/>
            <ac:spMk id="7171" creationId="{00000000-0000-0000-0000-000000000000}"/>
          </ac:spMkLst>
        </pc:spChg>
      </pc:sldChg>
      <pc:sldChg chg="del">
        <pc:chgData name="Geiger, Michael J" userId="13cae92b-b37c-450b-a449-82fcae19569d" providerId="ADAL" clId="{27899E70-21AC-474D-BB4E-A3780A7AC370}" dt="2019-01-23T03:06:38.594" v="1051" actId="2696"/>
        <pc:sldMkLst>
          <pc:docMk/>
          <pc:sldMk cId="0" sldId="329"/>
        </pc:sldMkLst>
      </pc:sldChg>
      <pc:sldChg chg="modSp">
        <pc:chgData name="Geiger, Michael J" userId="13cae92b-b37c-450b-a449-82fcae19569d" providerId="ADAL" clId="{27899E70-21AC-474D-BB4E-A3780A7AC370}" dt="2019-01-23T03:34:35.105" v="1412" actId="2711"/>
        <pc:sldMkLst>
          <pc:docMk/>
          <pc:sldMk cId="0" sldId="385"/>
        </pc:sldMkLst>
        <pc:spChg chg="mod">
          <ac:chgData name="Geiger, Michael J" userId="13cae92b-b37c-450b-a449-82fcae19569d" providerId="ADAL" clId="{27899E70-21AC-474D-BB4E-A3780A7AC370}" dt="2019-01-23T03:34:29.755" v="1411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27899E70-21AC-474D-BB4E-A3780A7AC370}" dt="2019-01-23T03:34:35.105" v="1412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27899E70-21AC-474D-BB4E-A3780A7AC370}" dt="2019-01-23T03:34:19.687" v="141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27899E70-21AC-474D-BB4E-A3780A7AC370}" dt="2019-01-23T03:09:05.062" v="1364" actId="2696"/>
        <pc:sldMkLst>
          <pc:docMk/>
          <pc:sldMk cId="0" sldId="386"/>
        </pc:sldMkLst>
      </pc:sldChg>
      <pc:sldChg chg="del">
        <pc:chgData name="Geiger, Michael J" userId="13cae92b-b37c-450b-a449-82fcae19569d" providerId="ADAL" clId="{27899E70-21AC-474D-BB4E-A3780A7AC370}" dt="2019-01-23T03:09:07.053" v="1365" actId="2696"/>
        <pc:sldMkLst>
          <pc:docMk/>
          <pc:sldMk cId="0" sldId="387"/>
        </pc:sldMkLst>
      </pc:sldChg>
      <pc:sldChg chg="modSp modAnim">
        <pc:chgData name="Geiger, Michael J" userId="13cae92b-b37c-450b-a449-82fcae19569d" providerId="ADAL" clId="{27899E70-21AC-474D-BB4E-A3780A7AC370}" dt="2019-01-23T03:08:47.219" v="1363" actId="20577"/>
        <pc:sldMkLst>
          <pc:docMk/>
          <pc:sldMk cId="0" sldId="388"/>
        </pc:sldMkLst>
        <pc:spChg chg="mod">
          <ac:chgData name="Geiger, Michael J" userId="13cae92b-b37c-450b-a449-82fcae19569d" providerId="ADAL" clId="{27899E70-21AC-474D-BB4E-A3780A7AC370}" dt="2019-01-23T03:08:47.219" v="1363" actId="20577"/>
          <ac:spMkLst>
            <pc:docMk/>
            <pc:sldMk cId="0" sldId="38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7899E70-21AC-474D-BB4E-A3780A7AC370}" dt="2019-01-23T02:52:32.425" v="469" actId="20577"/>
        <pc:sldMkLst>
          <pc:docMk/>
          <pc:sldMk cId="1448975364" sldId="390"/>
        </pc:sldMkLst>
        <pc:spChg chg="mod">
          <ac:chgData name="Geiger, Michael J" userId="13cae92b-b37c-450b-a449-82fcae19569d" providerId="ADAL" clId="{27899E70-21AC-474D-BB4E-A3780A7AC370}" dt="2019-01-23T02:52:32.425" v="469" actId="20577"/>
          <ac:spMkLst>
            <pc:docMk/>
            <pc:sldMk cId="1448975364" sldId="390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27899E70-21AC-474D-BB4E-A3780A7AC370}" dt="2019-01-23T03:07:53.604" v="1236" actId="20577"/>
        <pc:sldMkLst>
          <pc:docMk/>
          <pc:sldMk cId="2254189230" sldId="391"/>
        </pc:sldMkLst>
        <pc:spChg chg="mod">
          <ac:chgData name="Geiger, Michael J" userId="13cae92b-b37c-450b-a449-82fcae19569d" providerId="ADAL" clId="{27899E70-21AC-474D-BB4E-A3780A7AC370}" dt="2019-01-23T03:07:53.604" v="1236" actId="20577"/>
          <ac:spMkLst>
            <pc:docMk/>
            <pc:sldMk cId="2254189230" sldId="391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7899E70-21AC-474D-BB4E-A3780A7AC370}" dt="2019-01-23T02:53:01.969" v="503" actId="20577"/>
        <pc:sldMkLst>
          <pc:docMk/>
          <pc:sldMk cId="375018765" sldId="392"/>
        </pc:sldMkLst>
        <pc:spChg chg="mod">
          <ac:chgData name="Geiger, Michael J" userId="13cae92b-b37c-450b-a449-82fcae19569d" providerId="ADAL" clId="{27899E70-21AC-474D-BB4E-A3780A7AC370}" dt="2019-01-23T02:53:01.969" v="503" actId="20577"/>
          <ac:spMkLst>
            <pc:docMk/>
            <pc:sldMk cId="375018765" sldId="392"/>
            <ac:spMk id="6150" creationId="{00000000-0000-0000-0000-000000000000}"/>
          </ac:spMkLst>
        </pc:spChg>
      </pc:sldChg>
      <pc:sldChg chg="modSp">
        <pc:chgData name="Geiger, Michael J" userId="13cae92b-b37c-450b-a449-82fcae19569d" providerId="ADAL" clId="{27899E70-21AC-474D-BB4E-A3780A7AC370}" dt="2019-01-23T03:05:51.905" v="1049" actId="20577"/>
        <pc:sldMkLst>
          <pc:docMk/>
          <pc:sldMk cId="47684853" sldId="393"/>
        </pc:sldMkLst>
        <pc:spChg chg="mod">
          <ac:chgData name="Geiger, Michael J" userId="13cae92b-b37c-450b-a449-82fcae19569d" providerId="ADAL" clId="{27899E70-21AC-474D-BB4E-A3780A7AC370}" dt="2019-01-23T03:05:51.905" v="1049" actId="20577"/>
          <ac:spMkLst>
            <pc:docMk/>
            <pc:sldMk cId="47684853" sldId="393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7899E70-21AC-474D-BB4E-A3780A7AC370}" dt="2019-01-23T02:55:01.510" v="706" actId="20577"/>
        <pc:sldMkLst>
          <pc:docMk/>
          <pc:sldMk cId="1547828558" sldId="394"/>
        </pc:sldMkLst>
        <pc:spChg chg="mod">
          <ac:chgData name="Geiger, Michael J" userId="13cae92b-b37c-450b-a449-82fcae19569d" providerId="ADAL" clId="{27899E70-21AC-474D-BB4E-A3780A7AC370}" dt="2019-01-23T02:55:01.510" v="706" actId="20577"/>
          <ac:spMkLst>
            <pc:docMk/>
            <pc:sldMk cId="1547828558" sldId="394"/>
            <ac:spMk id="3" creationId="{00000000-0000-0000-0000-000000000000}"/>
          </ac:spMkLst>
        </pc:spChg>
      </pc:sldChg>
      <pc:sldChg chg="modSp ord">
        <pc:chgData name="Geiger, Michael J" userId="13cae92b-b37c-450b-a449-82fcae19569d" providerId="ADAL" clId="{27899E70-21AC-474D-BB4E-A3780A7AC370}" dt="2019-01-23T03:01:19.598" v="846" actId="20577"/>
        <pc:sldMkLst>
          <pc:docMk/>
          <pc:sldMk cId="953687584" sldId="395"/>
        </pc:sldMkLst>
        <pc:spChg chg="mod">
          <ac:chgData name="Geiger, Michael J" userId="13cae92b-b37c-450b-a449-82fcae19569d" providerId="ADAL" clId="{27899E70-21AC-474D-BB4E-A3780A7AC370}" dt="2019-01-23T03:01:19.598" v="846" actId="20577"/>
          <ac:spMkLst>
            <pc:docMk/>
            <pc:sldMk cId="953687584" sldId="395"/>
            <ac:spMk id="11270" creationId="{00000000-0000-0000-0000-000000000000}"/>
          </ac:spMkLst>
        </pc:spChg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1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2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3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4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5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6"/>
        </pc:sldMkLst>
      </pc:sldChg>
      <pc:sldChg chg="add">
        <pc:chgData name="Geiger, Michael J" userId="13cae92b-b37c-450b-a449-82fcae19569d" providerId="ADAL" clId="{27899E70-21AC-474D-BB4E-A3780A7AC370}" dt="2019-01-23T03:33:11.378" v="1379"/>
        <pc:sldMkLst>
          <pc:docMk/>
          <pc:sldMk cId="0" sldId="417"/>
        </pc:sldMkLst>
      </pc:sldChg>
      <pc:sldChg chg="add">
        <pc:chgData name="Geiger, Michael J" userId="13cae92b-b37c-450b-a449-82fcae19569d" providerId="ADAL" clId="{27899E70-21AC-474D-BB4E-A3780A7AC370}" dt="2019-01-23T17:33:47.598" v="1413"/>
        <pc:sldMkLst>
          <pc:docMk/>
          <pc:sldMk cId="4259450448" sldId="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A31FA-83F6-44E2-9934-CCF6479AEF7A}" type="datetime1">
              <a:rPr lang="en-US" smtClean="0"/>
              <a:t>1/23/2019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AEB69-44FC-4218-822A-448BEB8F77C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2AF21-5E58-47EB-A0DC-A9A0CCD71B94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44109-34AD-40AE-BD43-B10FFD686A6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AB309-C482-4B57-B21C-B4D4500C6D93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6205B-4781-4F3E-8601-0A34879DD51B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E9FAE-6294-4A42-AC29-073B3C2F97B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3ABC5-42E9-482D-8F50-981E5DDBF954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AA3F-2954-405F-ADF6-6BBE081166CB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D2948-1880-4BF4-8A22-A56CF71BBC1D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76C54-E2E1-41EB-B347-4F84078B7C04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3C690-A286-4748-A498-FEDBFBB8CAB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CF4BD-D3E3-4173-903E-924DB1B07D8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B5F6A0-9790-4E62-A57E-2DD43D368EA0}" type="datetime1">
              <a:rPr lang="en-US" smtClean="0"/>
              <a:t>1/23/2019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Program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address your instructor appropriately</a:t>
            </a:r>
          </a:p>
          <a:p>
            <a:pPr lvl="1"/>
            <a:r>
              <a:rPr lang="en-US" dirty="0"/>
              <a:t>For example, “Dr. Li” or “Professor Geiger”</a:t>
            </a:r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F373-79F1-4EB7-9406-02A8F59ACA9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If so, hopefully you become a better programmer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If not, don’t worry—course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B23B4-2791-47FF-9B1C-8C82AEFCE47B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it’s 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you’ll never have to program again once you’re 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D964C-ABA6-4F85-A074-CFEAD49BDF2B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3401CFC3-F19A-48F2-9A2B-3C3B3AD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8A6E2-B382-4308-B120-9CF2B48C1E2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FA57414-A4D1-419B-A847-0EF809C9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EE811EA-F8AB-4777-9EB2-BF6E9D0E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4" name="Date Placeholder 4">
            <a:extLst>
              <a:ext uri="{FF2B5EF4-FFF2-40B4-BE49-F238E27FC236}">
                <a16:creationId xmlns:a16="http://schemas.microsoft.com/office/drawing/2014/main" id="{CCAC85E8-9F09-40E1-AD29-44E39FCDDE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875E8-FF0D-4917-AD26-692BD703CD58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F3F6-AE59-4E5C-AC76-71897905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23A6-163B-44A8-BFAB-D990A8DA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BAEFE-1CA7-4C3C-8833-4C4456A8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2948-1880-4BF4-8A22-A56CF71BBC1D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EDEE-70DC-4826-8149-4928ABD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A80F-3D84-4789-9C5C-3AA68D9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5AC04A3C-BAD1-47D4-9470-D88D4A10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7C60AB-9FD1-4832-82E5-4B166F27331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1CCD28D-8F25-4906-A6B3-9E623DD0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F321CDF1-A30C-4505-8465-078776F2B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AFEE9FB4-2C97-48AB-B44D-AA78A1498410}"/>
              </a:ext>
            </a:extLst>
          </p:cNvPr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 indicates pre-processor directive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8F1B6574-8585-4A0E-8E2C-30E7C82D2734}"/>
              </a:ext>
            </a:extLst>
          </p:cNvPr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include</a:t>
            </a:r>
            <a:r>
              <a:rPr lang="en-US" altLang="en-US" sz="1800"/>
              <a:t> is the directive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136DC683-0BF8-4A38-838D-A341A439D60B}"/>
              </a:ext>
            </a:extLst>
          </p:cNvPr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stdio.h </a:t>
            </a:r>
            <a:r>
              <a:rPr lang="en-US" altLang="en-US" sz="1800"/>
              <a:t>is the name of the file to "insert" into our program.  The &lt;&gt; means it is part of the C development system</a:t>
            </a:r>
          </a:p>
        </p:txBody>
      </p:sp>
      <p:sp>
        <p:nvSpPr>
          <p:cNvPr id="21511" name="Date Placeholder 7">
            <a:extLst>
              <a:ext uri="{FF2B5EF4-FFF2-40B4-BE49-F238E27FC236}">
                <a16:creationId xmlns:a16="http://schemas.microsoft.com/office/drawing/2014/main" id="{D6AB5F84-7E7A-4387-B24E-A124727C4C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0D8DE-CDBC-44FE-BB96-C3427CB6884D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20579-2CBF-4F82-AB6D-D1E83DF5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16F68220-D569-460C-BDCA-043CC94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084A02-F66E-4A8A-B760-23334130B98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9C155F8-BBF3-4CE4-93AE-67915F040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EF3F09F-20C0-4D4F-909D-8AC733BE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2" name="AutoShape 7">
            <a:extLst>
              <a:ext uri="{FF2B5EF4-FFF2-40B4-BE49-F238E27FC236}">
                <a16:creationId xmlns:a16="http://schemas.microsoft.com/office/drawing/2014/main" id="{A03FBDC8-9449-480E-85D3-E8E96CEDEA0F}"/>
              </a:ext>
            </a:extLst>
          </p:cNvPr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</a:t>
            </a:r>
            <a:r>
              <a:rPr lang="en-US" altLang="en-US" sz="1800"/>
              <a:t> is the name of the primary (or main) procedure.  All ANSI C programs must have a main routine named </a:t>
            </a:r>
            <a:r>
              <a:rPr lang="en-US" altLang="en-US" sz="1800">
                <a:latin typeface="Courier New" panose="02070309020205020404" pitchFamily="49" charset="0"/>
              </a:rPr>
              <a:t>main</a:t>
            </a:r>
          </a:p>
        </p:txBody>
      </p:sp>
      <p:sp>
        <p:nvSpPr>
          <p:cNvPr id="22533" name="AutoShape 8">
            <a:extLst>
              <a:ext uri="{FF2B5EF4-FFF2-40B4-BE49-F238E27FC236}">
                <a16:creationId xmlns:a16="http://schemas.microsoft.com/office/drawing/2014/main" id="{D6B70D46-8935-41DC-AD26-CACFA406FF64}"/>
              </a:ext>
            </a:extLst>
          </p:cNvPr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() indicates that </a:t>
            </a:r>
            <a:r>
              <a:rPr lang="en-US" altLang="en-US" sz="1800">
                <a:latin typeface="Courier New" panose="02070309020205020404" pitchFamily="49" charset="0"/>
              </a:rPr>
              <a:t>main</a:t>
            </a:r>
            <a:r>
              <a:rPr lang="en-US" altLang="en-US" sz="1800"/>
              <a:t> is the name of a procedure.  All procedure references must be followed with ()</a:t>
            </a:r>
          </a:p>
        </p:txBody>
      </p:sp>
      <p:sp>
        <p:nvSpPr>
          <p:cNvPr id="22534" name="Date Placeholder 6">
            <a:extLst>
              <a:ext uri="{FF2B5EF4-FFF2-40B4-BE49-F238E27FC236}">
                <a16:creationId xmlns:a16="http://schemas.microsoft.com/office/drawing/2014/main" id="{86E22571-D2A9-4432-9CF0-CA1BBE2ACA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9AF0A-8B75-42A8-B799-588DFD9E5D70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68039-125B-43F5-808A-CC7B804E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EC669DBC-D86B-46EC-A0A8-F699F32B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01E5D-8539-4247-A1FF-F508049C393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FFA9C6-FF56-4070-AC47-9676361A6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96FFD784-655E-4071-B587-C23B3E9F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37397D0A-9AF1-4DD2-ACFE-67264D8A2AF2}"/>
              </a:ext>
            </a:extLst>
          </p:cNvPr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 } </a:t>
            </a:r>
            <a:r>
              <a:rPr lang="en-US" altLang="en-US" sz="1800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23557" name="Date Placeholder 5">
            <a:extLst>
              <a:ext uri="{FF2B5EF4-FFF2-40B4-BE49-F238E27FC236}">
                <a16:creationId xmlns:a16="http://schemas.microsoft.com/office/drawing/2014/main" id="{58AC9DD5-524E-400F-B3D0-5EE2CF394F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17D578-54E6-4407-B600-362EC90EEB48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FACECC-A60E-49CD-9B50-0767EB32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A28718E6-67DD-496F-8A8D-D9E00254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4D38E-8304-4980-8E03-AE35EBFFDF3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022F456-1016-4C55-B54F-4D8F7ADA8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EFF498E-1CFF-4F14-8891-30AB2AF5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F4CA81E4-B03C-462D-8247-F59FC591A219}"/>
              </a:ext>
            </a:extLst>
          </p:cNvPr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printf() </a:t>
            </a:r>
            <a:r>
              <a:rPr lang="en-US" altLang="en-US" sz="1800"/>
              <a:t>is a "built-in" function (which is actually defined in</a:t>
            </a:r>
            <a:r>
              <a:rPr lang="en-US" altLang="en-US" sz="1800">
                <a:latin typeface="Courier New" panose="02070309020205020404" pitchFamily="49" charset="0"/>
              </a:rPr>
              <a:t> stdio.h</a:t>
            </a:r>
            <a:r>
              <a:rPr lang="en-US" altLang="en-US" sz="1800"/>
              <a:t>).</a:t>
            </a:r>
            <a:r>
              <a:rPr lang="en-US" altLang="en-US" sz="1800">
                <a:latin typeface="Courier New" panose="02070309020205020404" pitchFamily="49" charset="0"/>
              </a:rPr>
              <a:t>  </a:t>
            </a:r>
            <a:endParaRPr lang="en-US" altLang="en-US" sz="1800"/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C51D8051-CFF5-4426-90FE-CB827AD4B876}"/>
              </a:ext>
            </a:extLst>
          </p:cNvPr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"</a:t>
            </a:r>
            <a:r>
              <a:rPr lang="en-US" altLang="en-US" sz="1800">
                <a:latin typeface="Courier New" panose="02070309020205020404" pitchFamily="49" charset="0"/>
              </a:rPr>
              <a:t>Hello World!</a:t>
            </a:r>
            <a:r>
              <a:rPr lang="en-US" altLang="en-US" sz="1800"/>
              <a:t>" is the string to print.</a:t>
            </a:r>
            <a:br>
              <a:rPr lang="en-US" altLang="en-US" sz="1800"/>
            </a:br>
            <a:r>
              <a:rPr lang="en-US" altLang="en-US" sz="1800"/>
              <a:t> More formally, this is called the control string or control specifier.</a:t>
            </a:r>
          </a:p>
        </p:txBody>
      </p:sp>
      <p:sp>
        <p:nvSpPr>
          <p:cNvPr id="24582" name="AutoShape 7">
            <a:extLst>
              <a:ext uri="{FF2B5EF4-FFF2-40B4-BE49-F238E27FC236}">
                <a16:creationId xmlns:a16="http://schemas.microsoft.com/office/drawing/2014/main" id="{8922BD1C-BE40-41AE-AFC9-F51E935F1B37}"/>
              </a:ext>
            </a:extLst>
          </p:cNvPr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Every statement must end with a ";". Preprocessing directives do not end with a ";" (but must end with a return).</a:t>
            </a:r>
          </a:p>
        </p:txBody>
      </p:sp>
      <p:sp>
        <p:nvSpPr>
          <p:cNvPr id="24583" name="Date Placeholder 7">
            <a:extLst>
              <a:ext uri="{FF2B5EF4-FFF2-40B4-BE49-F238E27FC236}">
                <a16:creationId xmlns:a16="http://schemas.microsoft.com/office/drawing/2014/main" id="{ACB24AE4-65ED-42A8-BF49-3F88EC5A28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DF8D8-0985-4DF0-832F-A1BC3B722E67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37CBD0-45CD-404B-9A1B-9A410875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E35523A2-2290-4D28-AC2A-8CFE2BCE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2EFE1-862E-4F43-845B-868D2DA3559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DB47C5F-EAF4-4F7B-A3E7-CD747B8E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F5B79563-A387-447D-A65F-943074AC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D028D4BF-5275-4965-8C75-C1F8B9F7136D}"/>
              </a:ext>
            </a:extLst>
          </p:cNvPr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\n</a:t>
            </a:r>
            <a:r>
              <a:rPr lang="en-US" altLang="en-US" sz="1800"/>
              <a:t> is an escape character used by the </a:t>
            </a:r>
            <a:r>
              <a:rPr lang="en-US" altLang="en-US" sz="1800">
                <a:latin typeface="Courier New" panose="02070309020205020404" pitchFamily="49" charset="0"/>
              </a:rPr>
              <a:t>printf</a:t>
            </a:r>
            <a:r>
              <a:rPr lang="en-US" altLang="en-US" sz="1800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25605" name="Date Placeholder 5">
            <a:extLst>
              <a:ext uri="{FF2B5EF4-FFF2-40B4-BE49-F238E27FC236}">
                <a16:creationId xmlns:a16="http://schemas.microsoft.com/office/drawing/2014/main" id="{E19AC7CF-A464-40DC-B56C-F2F27A915D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984E88-0FCB-43C7-9EF1-74A4A3B5F4FA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7D696-0AB8-416A-9C43-5E9BB641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Announcements/notes</a:t>
            </a:r>
          </a:p>
          <a:p>
            <a:pPr lvl="1"/>
            <a:r>
              <a:rPr lang="en-US" dirty="0"/>
              <a:t>Chapter 1 exercises due Monday, 1/28</a:t>
            </a:r>
          </a:p>
          <a:p>
            <a:pPr lvl="1"/>
            <a:r>
              <a:rPr lang="en-US" dirty="0"/>
              <a:t>Program 1 due Wednesday, 1/30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2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Course overview</a:t>
            </a:r>
          </a:p>
          <a:p>
            <a:pPr lvl="2"/>
            <a:r>
              <a:rPr lang="en-US" dirty="0"/>
              <a:t>Instructor information</a:t>
            </a:r>
          </a:p>
          <a:p>
            <a:pPr lvl="2"/>
            <a:r>
              <a:rPr lang="en-US" dirty="0"/>
              <a:t>Course materials</a:t>
            </a:r>
          </a:p>
          <a:p>
            <a:pPr lvl="2"/>
            <a:r>
              <a:rPr lang="en-US" dirty="0"/>
              <a:t>Course policies</a:t>
            </a:r>
          </a:p>
          <a:p>
            <a:pPr lvl="2"/>
            <a:r>
              <a:rPr lang="en-US" dirty="0"/>
              <a:t>Resources</a:t>
            </a:r>
          </a:p>
          <a:p>
            <a:pPr lvl="1"/>
            <a:r>
              <a:rPr lang="en-US" dirty="0"/>
              <a:t>Introduction to C programming</a:t>
            </a:r>
          </a:p>
          <a:p>
            <a:pPr lvl="2"/>
            <a:r>
              <a:rPr lang="en-US" dirty="0"/>
              <a:t>Basic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2F386A-B40B-46AF-9CB3-B4152A6455F8}" type="datetime1">
              <a:rPr lang="en-US" smtClean="0">
                <a:latin typeface="+mj-lt"/>
              </a:rPr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FE850232-EB90-48DA-AE29-F52EF76B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E05A0-4281-42B3-A3E3-4CA72E46C70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EC38196-2B30-4DF1-BFEF-5E3FE7B6B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Our first C program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2435194-0647-4F36-B352-3982433A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8" name="AutoShape 6">
            <a:extLst>
              <a:ext uri="{FF2B5EF4-FFF2-40B4-BE49-F238E27FC236}">
                <a16:creationId xmlns:a16="http://schemas.microsoft.com/office/drawing/2014/main" id="{BB33B09A-FBBE-4055-BD7B-C27FCF398B6F}"/>
              </a:ext>
            </a:extLst>
          </p:cNvPr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tells the compiler our </a:t>
            </a:r>
            <a:r>
              <a:rPr lang="en-US" altLang="en-US" sz="1800">
                <a:latin typeface="Courier New" panose="02070309020205020404" pitchFamily="49" charset="0"/>
              </a:rPr>
              <a:t>main()</a:t>
            </a:r>
            <a:r>
              <a:rPr lang="en-US" altLang="en-US" sz="1800"/>
              <a:t> program will return an integer to the operating system; the </a:t>
            </a:r>
            <a:r>
              <a:rPr lang="en-US" altLang="en-US" sz="1800">
                <a:latin typeface="Courier New" panose="02070309020205020404" pitchFamily="49" charset="0"/>
              </a:rPr>
              <a:t>return</a:t>
            </a:r>
            <a:r>
              <a:rPr lang="en-US" altLang="en-US" sz="1800"/>
              <a:t> tells what integer value to return. This keyword could be void, indicating that the program returns nothing to the OS.</a:t>
            </a:r>
          </a:p>
        </p:txBody>
      </p:sp>
      <p:sp>
        <p:nvSpPr>
          <p:cNvPr id="26629" name="Date Placeholder 5">
            <a:extLst>
              <a:ext uri="{FF2B5EF4-FFF2-40B4-BE49-F238E27FC236}">
                <a16:creationId xmlns:a16="http://schemas.microsoft.com/office/drawing/2014/main" id="{DFC45563-654F-4AFB-A042-0ED38E392F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67E621-FEA8-4CC9-BF1C-91358B196985}" type="datetime1">
              <a:rPr lang="en-US" altLang="en-US" sz="1200" smtClean="0">
                <a:latin typeface="Garamond" panose="02020404030301010803" pitchFamily="18" charset="0"/>
              </a:rPr>
              <a:t>1/23/2019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0903E1-E842-44DC-BE5D-4BAD1657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Continue basic C program structure</a:t>
            </a:r>
          </a:p>
          <a:p>
            <a:pPr lvl="1"/>
            <a:r>
              <a:rPr lang="en-US" dirty="0"/>
              <a:t>IDE demonstrations</a:t>
            </a:r>
          </a:p>
          <a:p>
            <a:pPr lvl="2"/>
            <a:r>
              <a:rPr lang="en-US" dirty="0" err="1"/>
              <a:t>zyBooks</a:t>
            </a:r>
            <a:r>
              <a:rPr lang="en-US" dirty="0"/>
              <a:t> IDE</a:t>
            </a:r>
          </a:p>
          <a:p>
            <a:pPr lvl="2"/>
            <a:r>
              <a:rPr lang="en-US" dirty="0"/>
              <a:t>Visual Studio</a:t>
            </a:r>
          </a:p>
          <a:p>
            <a:pPr lvl="2"/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Chapter 1 exercises due Monday, 1/28</a:t>
            </a:r>
          </a:p>
          <a:p>
            <a:pPr lvl="1"/>
            <a:r>
              <a:rPr lang="en-US" dirty="0"/>
              <a:t>Program 1 due Wednesday, 1/30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0B518B-4913-46EF-ABF1-CD110C6ACA11}" type="datetime1">
              <a:rPr lang="en-US" smtClean="0">
                <a:latin typeface="+mj-lt"/>
              </a:rPr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9663C-DE4D-4CDD-A5C5-78B6C9610AB0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instructors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Lin Li </a:t>
            </a:r>
            <a:r>
              <a:rPr lang="en-US" i="1" dirty="0">
                <a:latin typeface="Arial" charset="0"/>
              </a:rPr>
              <a:t>(Section 201)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Lin_Li@uml.edu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402 Ball Hall (desk #17)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MW 9:30-11 AM</a:t>
            </a:r>
            <a:endParaRPr lang="en-US" u="sng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Michael Geiger </a:t>
            </a:r>
            <a:r>
              <a:rPr lang="en-US" i="1" dirty="0">
                <a:latin typeface="Arial" charset="0"/>
              </a:rPr>
              <a:t>(Section 202)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301A Ball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MWF 1-1:50 PM, </a:t>
            </a:r>
            <a:r>
              <a:rPr lang="en-US" dirty="0" err="1">
                <a:latin typeface="Arial" charset="0"/>
              </a:rPr>
              <a:t>TTh</a:t>
            </a:r>
            <a:r>
              <a:rPr lang="en-US" dirty="0">
                <a:latin typeface="Arial" charset="0"/>
              </a:rPr>
              <a:t> by appointment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Additional instructional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Tutoring through CLASS center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Grader TBD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1BFF65-F072-48B2-846E-CDA8C640E047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Required Textbook: </a:t>
            </a:r>
            <a:r>
              <a:rPr lang="en-US" i="1" dirty="0">
                <a:ea typeface="+mn-ea"/>
              </a:rPr>
              <a:t>Programming in C with </a:t>
            </a:r>
            <a:r>
              <a:rPr lang="en-US" i="1" dirty="0" err="1">
                <a:ea typeface="+mn-ea"/>
              </a:rPr>
              <a:t>zyLabs</a:t>
            </a:r>
            <a:r>
              <a:rPr lang="en-US" i="1" dirty="0">
                <a:ea typeface="+mn-ea"/>
              </a:rPr>
              <a:t>, </a:t>
            </a:r>
            <a:r>
              <a:rPr lang="en-US" dirty="0">
                <a:ea typeface="+mn-ea"/>
              </a:rPr>
              <a:t>EECE.2160, Spring 2019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Electronic textbook + IDE for writing programs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10% of grade assigned to exercises from text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access text: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Sign in or create account @ </a:t>
            </a:r>
            <a:r>
              <a:rPr lang="en-US" dirty="0" err="1">
                <a:ea typeface="+mn-ea"/>
              </a:rPr>
              <a:t>learn.zybooks.com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Enter </a:t>
            </a:r>
            <a:r>
              <a:rPr lang="en-US" dirty="0" err="1">
                <a:ea typeface="+mn-ea"/>
              </a:rPr>
              <a:t>zyBook</a:t>
            </a:r>
            <a:r>
              <a:rPr lang="en-US" dirty="0">
                <a:ea typeface="+mn-ea"/>
              </a:rPr>
              <a:t> code: UMLEECE2160GeigerSpring2019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Subscribe ($77 this term; lasts until 5/25/19)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Textbook registration requires you to supply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</a:rPr>
              <a:t>student.uml.edu</a:t>
            </a:r>
            <a:r>
              <a:rPr lang="en-US" dirty="0">
                <a:ea typeface="+mn-ea"/>
              </a:rPr>
              <a:t> e-mail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Section in which </a:t>
            </a:r>
            <a:r>
              <a:rPr lang="en-US" u="sng" dirty="0">
                <a:ea typeface="+mn-ea"/>
              </a:rPr>
              <a:t>you are enrolled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May want to use other IDE (Visual Studio, </a:t>
            </a:r>
            <a:r>
              <a:rPr lang="en-US" dirty="0" err="1">
                <a:ea typeface="+mn-ea"/>
              </a:rPr>
              <a:t>xCode</a:t>
            </a:r>
            <a:r>
              <a:rPr lang="en-US" dirty="0">
                <a:ea typeface="+mn-ea"/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Directions on use to be posted to web</a:t>
            </a:r>
          </a:p>
        </p:txBody>
      </p:sp>
    </p:spTree>
    <p:extLst>
      <p:ext uri="{BB962C8B-B14F-4D97-AF65-F5344CB8AC3E}">
        <p14:creationId xmlns:p14="http://schemas.microsoft.com/office/powerpoint/2010/main" val="37501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http://mjgeiger.github.io/eece2160/sp19/index.htm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http://mjgeiger.github.io/eece2160/sp19/schedule.htm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Blackboard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 course announcements will be posted on Blackboard as well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488F5B-E68F-4C79-9A6C-31C58EB72279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37C42-62D2-43D7-9804-CD5059B5FF6D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50%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No programs will be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Textbook activities</a:t>
            </a:r>
            <a:r>
              <a:rPr lang="en-US" dirty="0">
                <a:latin typeface="Arial" charset="0"/>
              </a:rPr>
              <a:t>: 10%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Participation activities: 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Challenge activities: 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Friday, February 22 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Monday, April 1 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Date/time TBD (during finals; common exam)</a:t>
            </a:r>
          </a:p>
        </p:txBody>
      </p:sp>
    </p:spTree>
    <p:extLst>
      <p:ext uri="{BB962C8B-B14F-4D97-AF65-F5344CB8AC3E}">
        <p14:creationId xmlns:p14="http://schemas.microsoft.com/office/powerpoint/2010/main" val="95368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assignments are to be done </a:t>
            </a:r>
            <a:r>
              <a:rPr lang="en-US" b="1" dirty="0">
                <a:solidFill>
                  <a:srgbClr val="FF0000"/>
                </a:solidFill>
              </a:rPr>
              <a:t>individually</a:t>
            </a:r>
            <a:endParaRPr lang="en-US" dirty="0"/>
          </a:p>
          <a:p>
            <a:r>
              <a:rPr lang="en-US" dirty="0"/>
              <a:t>Don’t share code with one another</a:t>
            </a:r>
          </a:p>
          <a:p>
            <a:r>
              <a:rPr lang="en-US" dirty="0"/>
              <a:t>Don’t write programs together</a:t>
            </a:r>
          </a:p>
          <a:p>
            <a:r>
              <a:rPr lang="en-US" dirty="0"/>
              <a:t>Any copied solutions, whether from another student or an outside source, are subject to penalty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89EA036-7361-4FA5-BDF9-8A24AEF0D4A4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associated with each lecture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be completed within 3 days of lecture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Activities completed &gt;3 days after lecture: 0 credit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 extensions given for these activities</a:t>
            </a:r>
          </a:p>
          <a:p>
            <a:r>
              <a:rPr lang="en-US" dirty="0"/>
              <a:t>Two activity types</a:t>
            </a:r>
          </a:p>
          <a:p>
            <a:pPr lvl="1"/>
            <a:r>
              <a:rPr lang="en-US" dirty="0"/>
              <a:t>Participation activity: may retry until correct</a:t>
            </a:r>
          </a:p>
          <a:p>
            <a:pPr lvl="1"/>
            <a:r>
              <a:rPr lang="en-US" dirty="0"/>
              <a:t>Challenge activity: problems may change if incorrect certain number of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A0A4-6F08-42BF-A4F4-9975083E9D0F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</a:rPr>
              <a:t>Will submit all </a:t>
            </a:r>
            <a:r>
              <a:rPr lang="en-US" sz="2800" u="sng" dirty="0">
                <a:latin typeface="Arial" charset="0"/>
              </a:rPr>
              <a:t>code</a:t>
            </a:r>
            <a:r>
              <a:rPr lang="en-US" sz="2800" dirty="0">
                <a:latin typeface="Arial" charset="0"/>
              </a:rPr>
              <a:t> through textbook IDE</a:t>
            </a:r>
          </a:p>
          <a:p>
            <a:pPr lvl="1"/>
            <a:r>
              <a:rPr lang="en-US" sz="2400" dirty="0">
                <a:latin typeface="Arial" charset="0"/>
              </a:rPr>
              <a:t>Brief “submission” to Blackboard for style grading</a:t>
            </a:r>
          </a:p>
          <a:p>
            <a:pPr marL="344487" lvl="1" indent="0">
              <a:buNone/>
            </a:pP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Grading generally split as follows:</a:t>
            </a:r>
          </a:p>
          <a:p>
            <a:pPr lvl="1"/>
            <a:r>
              <a:rPr lang="en-US" sz="2400" dirty="0">
                <a:latin typeface="Arial" charset="0"/>
              </a:rPr>
              <a:t>60%: Code compiles &amp; generates correct output</a:t>
            </a:r>
          </a:p>
          <a:p>
            <a:pPr lvl="2"/>
            <a:r>
              <a:rPr lang="en-US" sz="2000" dirty="0">
                <a:latin typeface="Arial" charset="0"/>
              </a:rPr>
              <a:t>Output correctness auto-graded within textbook IDE</a:t>
            </a:r>
          </a:p>
          <a:p>
            <a:pPr lvl="1"/>
            <a:r>
              <a:rPr lang="en-US" sz="2400" dirty="0">
                <a:latin typeface="Arial" charset="0"/>
              </a:rPr>
              <a:t>40%: Programming style</a:t>
            </a:r>
          </a:p>
          <a:p>
            <a:pPr lvl="2"/>
            <a:r>
              <a:rPr lang="en-US" sz="2000" dirty="0">
                <a:latin typeface="Arial" charset="0"/>
              </a:rPr>
              <a:t>Instructor/grader will examine code and grade accordingly</a:t>
            </a:r>
          </a:p>
          <a:p>
            <a:pPr lvl="2"/>
            <a:endParaRPr lang="en-US" sz="20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May resubmit each program once for regrade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A5640-1B23-426C-9FDB-6ADBAFFC63C7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8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10620</TotalTime>
  <Words>1346</Words>
  <Application>Microsoft Office PowerPoint</Application>
  <PresentationFormat>On-screen Show (4:3)</PresentationFormat>
  <Paragraphs>226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Course instructors</vt:lpstr>
      <vt:lpstr>Course materials</vt:lpstr>
      <vt:lpstr>Additional course materials</vt:lpstr>
      <vt:lpstr>Grading and exam dates</vt:lpstr>
      <vt:lpstr>Academic honesty</vt:lpstr>
      <vt:lpstr>Textbook activities</vt:lpstr>
      <vt:lpstr>Programming assignments</vt:lpstr>
      <vt:lpstr>Course “rules”</vt:lpstr>
      <vt:lpstr>Course questions</vt:lpstr>
      <vt:lpstr>Course questions (continued)</vt:lpstr>
      <vt:lpstr>Our first C program</vt:lpstr>
      <vt:lpstr>PowerPoint Presentation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1705</cp:revision>
  <dcterms:created xsi:type="dcterms:W3CDTF">2006-04-03T05:03:01Z</dcterms:created>
  <dcterms:modified xsi:type="dcterms:W3CDTF">2019-01-23T17:33:51Z</dcterms:modified>
</cp:coreProperties>
</file>