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518" r:id="rId3"/>
    <p:sldId id="538" r:id="rId4"/>
    <p:sldId id="539" r:id="rId5"/>
    <p:sldId id="540" r:id="rId6"/>
    <p:sldId id="541" r:id="rId7"/>
    <p:sldId id="542" r:id="rId8"/>
    <p:sldId id="545" r:id="rId9"/>
    <p:sldId id="546" r:id="rId10"/>
    <p:sldId id="547" r:id="rId11"/>
    <p:sldId id="548" r:id="rId12"/>
    <p:sldId id="533" r:id="rId13"/>
    <p:sldId id="534" r:id="rId14"/>
    <p:sldId id="535" r:id="rId15"/>
    <p:sldId id="536" r:id="rId16"/>
    <p:sldId id="537" r:id="rId17"/>
    <p:sldId id="410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24158-D548-41F4-9EB4-7B0103BEB37A}" v="104" dt="2019-04-19T02:54:5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671C887-301D-4004-8C3C-F91D309E262F}"/>
    <pc:docChg chg="undo custSel addSld delSld modSld">
      <pc:chgData name="Geiger, Michael J" userId="13cae92b-b37c-450b-a449-82fcae19569d" providerId="ADAL" clId="{1671C887-301D-4004-8C3C-F91D309E262F}" dt="2019-04-16T17:58:17.276" v="1658"/>
      <pc:docMkLst>
        <pc:docMk/>
      </pc:docMkLst>
      <pc:sldChg chg="modSp">
        <pc:chgData name="Geiger, Michael J" userId="13cae92b-b37c-450b-a449-82fcae19569d" providerId="ADAL" clId="{1671C887-301D-4004-8C3C-F91D309E262F}" dt="2019-04-16T17:24:03.517" v="13" actId="20577"/>
        <pc:sldMkLst>
          <pc:docMk/>
          <pc:sldMk cId="0" sldId="256"/>
        </pc:sldMkLst>
        <pc:spChg chg="mod">
          <ac:chgData name="Geiger, Michael J" userId="13cae92b-b37c-450b-a449-82fcae19569d" providerId="ADAL" clId="{1671C887-301D-4004-8C3C-F91D309E262F}" dt="2019-04-16T17:24:03.517" v="13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1671C887-301D-4004-8C3C-F91D309E262F}" dt="2019-04-16T17:58:17.276" v="1658"/>
        <pc:sldMkLst>
          <pc:docMk/>
          <pc:sldMk cId="0" sldId="410"/>
        </pc:sldMkLst>
        <pc:spChg chg="mod">
          <ac:chgData name="Geiger, Michael J" userId="13cae92b-b37c-450b-a449-82fcae19569d" providerId="ADAL" clId="{1671C887-301D-4004-8C3C-F91D309E262F}" dt="2019-04-16T17:58:17.276" v="1658"/>
          <ac:spMkLst>
            <pc:docMk/>
            <pc:sldMk cId="0" sldId="410"/>
            <ac:spMk id="40962" creationId="{00000000-0000-0000-0000-000000000000}"/>
          </ac:spMkLst>
        </pc:spChg>
      </pc:sldChg>
      <pc:sldChg chg="modSp">
        <pc:chgData name="Geiger, Michael J" userId="13cae92b-b37c-450b-a449-82fcae19569d" providerId="ADAL" clId="{1671C887-301D-4004-8C3C-F91D309E262F}" dt="2019-04-16T17:25:32.544" v="293" actId="20577"/>
        <pc:sldMkLst>
          <pc:docMk/>
          <pc:sldMk cId="1182169316" sldId="518"/>
        </pc:sldMkLst>
        <pc:spChg chg="mod">
          <ac:chgData name="Geiger, Michael J" userId="13cae92b-b37c-450b-a449-82fcae19569d" providerId="ADAL" clId="{1671C887-301D-4004-8C3C-F91D309E262F}" dt="2019-04-16T17:25:32.544" v="293" actId="20577"/>
          <ac:spMkLst>
            <pc:docMk/>
            <pc:sldMk cId="1182169316" sldId="518"/>
            <ac:spMk id="18434" creationId="{00000000-0000-0000-0000-000000000000}"/>
          </ac:spMkLst>
        </pc:spChg>
      </pc:sldChg>
      <pc:sldChg chg="modSp add">
        <pc:chgData name="Geiger, Michael J" userId="13cae92b-b37c-450b-a449-82fcae19569d" providerId="ADAL" clId="{1671C887-301D-4004-8C3C-F91D309E262F}" dt="2019-04-16T17:32:01.781" v="1179" actId="20577"/>
        <pc:sldMkLst>
          <pc:docMk/>
          <pc:sldMk cId="771718067" sldId="538"/>
        </pc:sldMkLst>
        <pc:spChg chg="mod">
          <ac:chgData name="Geiger, Michael J" userId="13cae92b-b37c-450b-a449-82fcae19569d" providerId="ADAL" clId="{1671C887-301D-4004-8C3C-F91D309E262F}" dt="2019-04-16T17:26:13.653" v="318" actId="20577"/>
          <ac:spMkLst>
            <pc:docMk/>
            <pc:sldMk cId="771718067" sldId="538"/>
            <ac:spMk id="2" creationId="{7645B125-0CFC-4866-86C3-17FE6827A717}"/>
          </ac:spMkLst>
        </pc:spChg>
        <pc:spChg chg="mod">
          <ac:chgData name="Geiger, Michael J" userId="13cae92b-b37c-450b-a449-82fcae19569d" providerId="ADAL" clId="{1671C887-301D-4004-8C3C-F91D309E262F}" dt="2019-04-16T17:32:01.781" v="1179" actId="20577"/>
          <ac:spMkLst>
            <pc:docMk/>
            <pc:sldMk cId="771718067" sldId="538"/>
            <ac:spMk id="3" creationId="{E534026D-1D69-4076-B9C2-EFD2FF09E1A9}"/>
          </ac:spMkLst>
        </pc:spChg>
      </pc:sldChg>
      <pc:sldChg chg="modSp add">
        <pc:chgData name="Geiger, Michael J" userId="13cae92b-b37c-450b-a449-82fcae19569d" providerId="ADAL" clId="{1671C887-301D-4004-8C3C-F91D309E262F}" dt="2019-04-16T17:31:28.030" v="1108" actId="2711"/>
        <pc:sldMkLst>
          <pc:docMk/>
          <pc:sldMk cId="713116511" sldId="539"/>
        </pc:sldMkLst>
        <pc:spChg chg="mod">
          <ac:chgData name="Geiger, Michael J" userId="13cae92b-b37c-450b-a449-82fcae19569d" providerId="ADAL" clId="{1671C887-301D-4004-8C3C-F91D309E262F}" dt="2019-04-16T17:29:38.226" v="764" actId="20577"/>
          <ac:spMkLst>
            <pc:docMk/>
            <pc:sldMk cId="713116511" sldId="539"/>
            <ac:spMk id="2" creationId="{37C80C18-75D4-43E1-B6E5-465628131AE2}"/>
          </ac:spMkLst>
        </pc:spChg>
        <pc:spChg chg="mod">
          <ac:chgData name="Geiger, Michael J" userId="13cae92b-b37c-450b-a449-82fcae19569d" providerId="ADAL" clId="{1671C887-301D-4004-8C3C-F91D309E262F}" dt="2019-04-16T17:31:28.030" v="1108" actId="2711"/>
          <ac:spMkLst>
            <pc:docMk/>
            <pc:sldMk cId="713116511" sldId="539"/>
            <ac:spMk id="3" creationId="{538F0741-A914-499B-B775-DDC45A484717}"/>
          </ac:spMkLst>
        </pc:spChg>
      </pc:sldChg>
      <pc:sldChg chg="addSp delSp modSp add">
        <pc:chgData name="Geiger, Michael J" userId="13cae92b-b37c-450b-a449-82fcae19569d" providerId="ADAL" clId="{1671C887-301D-4004-8C3C-F91D309E262F}" dt="2019-04-16T17:34:29.219" v="1278" actId="14100"/>
        <pc:sldMkLst>
          <pc:docMk/>
          <pc:sldMk cId="2649744339" sldId="540"/>
        </pc:sldMkLst>
        <pc:spChg chg="mod">
          <ac:chgData name="Geiger, Michael J" userId="13cae92b-b37c-450b-a449-82fcae19569d" providerId="ADAL" clId="{1671C887-301D-4004-8C3C-F91D309E262F}" dt="2019-04-16T17:32:22.742" v="1211" actId="20577"/>
          <ac:spMkLst>
            <pc:docMk/>
            <pc:sldMk cId="2649744339" sldId="540"/>
            <ac:spMk id="2" creationId="{376831E0-E5A2-4838-B310-3C845866C8D1}"/>
          </ac:spMkLst>
        </pc:spChg>
        <pc:spChg chg="del mod">
          <ac:chgData name="Geiger, Michael J" userId="13cae92b-b37c-450b-a449-82fcae19569d" providerId="ADAL" clId="{1671C887-301D-4004-8C3C-F91D309E262F}" dt="2019-04-16T17:33:18.644" v="1214"/>
          <ac:spMkLst>
            <pc:docMk/>
            <pc:sldMk cId="2649744339" sldId="540"/>
            <ac:spMk id="3" creationId="{95564A75-6413-4678-B2F5-0301A2006558}"/>
          </ac:spMkLst>
        </pc:spChg>
        <pc:spChg chg="add mod">
          <ac:chgData name="Geiger, Michael J" userId="13cae92b-b37c-450b-a449-82fcae19569d" providerId="ADAL" clId="{1671C887-301D-4004-8C3C-F91D309E262F}" dt="2019-04-16T17:34:22.277" v="1277" actId="14100"/>
          <ac:spMkLst>
            <pc:docMk/>
            <pc:sldMk cId="2649744339" sldId="540"/>
            <ac:spMk id="8" creationId="{0D71B696-6FEE-4B85-B28B-0174D0F721B9}"/>
          </ac:spMkLst>
        </pc:spChg>
        <pc:picChg chg="add mod">
          <ac:chgData name="Geiger, Michael J" userId="13cae92b-b37c-450b-a449-82fcae19569d" providerId="ADAL" clId="{1671C887-301D-4004-8C3C-F91D309E262F}" dt="2019-04-16T17:34:29.219" v="1278" actId="14100"/>
          <ac:picMkLst>
            <pc:docMk/>
            <pc:sldMk cId="2649744339" sldId="540"/>
            <ac:picMk id="7" creationId="{5EE4CD3D-F13A-4F27-8978-53383C5F8A55}"/>
          </ac:picMkLst>
        </pc:picChg>
      </pc:sldChg>
      <pc:sldChg chg="addSp delSp modSp add">
        <pc:chgData name="Geiger, Michael J" userId="13cae92b-b37c-450b-a449-82fcae19569d" providerId="ADAL" clId="{1671C887-301D-4004-8C3C-F91D309E262F}" dt="2019-04-16T17:37:55.606" v="1633" actId="20577"/>
        <pc:sldMkLst>
          <pc:docMk/>
          <pc:sldMk cId="179293414" sldId="541"/>
        </pc:sldMkLst>
        <pc:spChg chg="mod">
          <ac:chgData name="Geiger, Michael J" userId="13cae92b-b37c-450b-a449-82fcae19569d" providerId="ADAL" clId="{1671C887-301D-4004-8C3C-F91D309E262F}" dt="2019-04-16T17:34:45.428" v="1309" actId="20577"/>
          <ac:spMkLst>
            <pc:docMk/>
            <pc:sldMk cId="179293414" sldId="541"/>
            <ac:spMk id="2" creationId="{376831E0-E5A2-4838-B310-3C845866C8D1}"/>
          </ac:spMkLst>
        </pc:spChg>
        <pc:spChg chg="add del mod">
          <ac:chgData name="Geiger, Michael J" userId="13cae92b-b37c-450b-a449-82fcae19569d" providerId="ADAL" clId="{1671C887-301D-4004-8C3C-F91D309E262F}" dt="2019-04-16T17:35:26.594" v="1316"/>
          <ac:spMkLst>
            <pc:docMk/>
            <pc:sldMk cId="179293414" sldId="541"/>
            <ac:spMk id="3" creationId="{ABFCB0D5-8E68-4406-B72B-DDCA3C0FCAA2}"/>
          </ac:spMkLst>
        </pc:spChg>
        <pc:spChg chg="mod">
          <ac:chgData name="Geiger, Michael J" userId="13cae92b-b37c-450b-a449-82fcae19569d" providerId="ADAL" clId="{1671C887-301D-4004-8C3C-F91D309E262F}" dt="2019-04-16T17:37:55.606" v="1633" actId="20577"/>
          <ac:spMkLst>
            <pc:docMk/>
            <pc:sldMk cId="179293414" sldId="541"/>
            <ac:spMk id="8" creationId="{0D71B696-6FEE-4B85-B28B-0174D0F721B9}"/>
          </ac:spMkLst>
        </pc:spChg>
        <pc:spChg chg="add del">
          <ac:chgData name="Geiger, Michael J" userId="13cae92b-b37c-450b-a449-82fcae19569d" providerId="ADAL" clId="{1671C887-301D-4004-8C3C-F91D309E262F}" dt="2019-04-16T17:35:05.184" v="1312"/>
          <ac:spMkLst>
            <pc:docMk/>
            <pc:sldMk cId="179293414" sldId="541"/>
            <ac:spMk id="9" creationId="{6A31810D-28A5-4A10-BE36-69E76D12A214}"/>
          </ac:spMkLst>
        </pc:spChg>
        <pc:picChg chg="del">
          <ac:chgData name="Geiger, Michael J" userId="13cae92b-b37c-450b-a449-82fcae19569d" providerId="ADAL" clId="{1671C887-301D-4004-8C3C-F91D309E262F}" dt="2019-04-16T17:35:00.047" v="1310" actId="478"/>
          <ac:picMkLst>
            <pc:docMk/>
            <pc:sldMk cId="179293414" sldId="541"/>
            <ac:picMk id="7" creationId="{5EE4CD3D-F13A-4F27-8978-53383C5F8A55}"/>
          </ac:picMkLst>
        </pc:picChg>
        <pc:picChg chg="add mod">
          <ac:chgData name="Geiger, Michael J" userId="13cae92b-b37c-450b-a449-82fcae19569d" providerId="ADAL" clId="{1671C887-301D-4004-8C3C-F91D309E262F}" dt="2019-04-16T17:36:22.975" v="1423" actId="1037"/>
          <ac:picMkLst>
            <pc:docMk/>
            <pc:sldMk cId="179293414" sldId="541"/>
            <ac:picMk id="10" creationId="{F50A163D-78F5-4828-8C0C-521BA570DEE4}"/>
          </ac:picMkLst>
        </pc:picChg>
      </pc:sldChg>
      <pc:sldChg chg="add">
        <pc:chgData name="Geiger, Michael J" userId="13cae92b-b37c-450b-a449-82fcae19569d" providerId="ADAL" clId="{1671C887-301D-4004-8C3C-F91D309E262F}" dt="2019-04-16T17:52:28.810" v="1634"/>
        <pc:sldMkLst>
          <pc:docMk/>
          <pc:sldMk cId="2691982155" sldId="542"/>
        </pc:sldMkLst>
      </pc:sldChg>
    </pc:docChg>
  </pc:docChgLst>
  <pc:docChgLst>
    <pc:chgData name="Geiger, Michael J" userId="13cae92b-b37c-450b-a449-82fcae19569d" providerId="ADAL" clId="{94224158-D548-41F4-9EB4-7B0103BEB37A}"/>
    <pc:docChg chg="undo custSel addSld delSld modSld">
      <pc:chgData name="Geiger, Michael J" userId="13cae92b-b37c-450b-a449-82fcae19569d" providerId="ADAL" clId="{94224158-D548-41F4-9EB4-7B0103BEB37A}" dt="2019-04-19T02:54:53.715" v="66" actId="20577"/>
      <pc:docMkLst>
        <pc:docMk/>
      </pc:docMkLst>
      <pc:sldChg chg="modSp">
        <pc:chgData name="Geiger, Michael J" userId="13cae92b-b37c-450b-a449-82fcae19569d" providerId="ADAL" clId="{94224158-D548-41F4-9EB4-7B0103BEB37A}" dt="2019-04-19T02:54:52.665" v="54" actId="20577"/>
        <pc:sldMkLst>
          <pc:docMk/>
          <pc:sldMk cId="0" sldId="410"/>
        </pc:sldMkLst>
        <pc:spChg chg="mod">
          <ac:chgData name="Geiger, Michael J" userId="13cae92b-b37c-450b-a449-82fcae19569d" providerId="ADAL" clId="{94224158-D548-41F4-9EB4-7B0103BEB37A}" dt="2019-04-19T02:54:52.665" v="54" actId="20577"/>
          <ac:spMkLst>
            <pc:docMk/>
            <pc:sldMk cId="0" sldId="410"/>
            <ac:spMk id="40962" creationId="{00000000-0000-0000-0000-000000000000}"/>
          </ac:spMkLst>
        </pc:spChg>
      </pc:sldChg>
      <pc:sldChg chg="modSp">
        <pc:chgData name="Geiger, Michael J" userId="13cae92b-b37c-450b-a449-82fcae19569d" providerId="ADAL" clId="{94224158-D548-41F4-9EB4-7B0103BEB37A}" dt="2019-04-19T02:54:53.715" v="66" actId="20577"/>
        <pc:sldMkLst>
          <pc:docMk/>
          <pc:sldMk cId="1182169316" sldId="518"/>
        </pc:sldMkLst>
        <pc:spChg chg="mod">
          <ac:chgData name="Geiger, Michael J" userId="13cae92b-b37c-450b-a449-82fcae19569d" providerId="ADAL" clId="{94224158-D548-41F4-9EB4-7B0103BEB37A}" dt="2019-04-19T02:54:53.715" v="66" actId="20577"/>
          <ac:spMkLst>
            <pc:docMk/>
            <pc:sldMk cId="1182169316" sldId="518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94224158-D548-41F4-9EB4-7B0103BEB37A}" dt="2019-04-19T02:54:53.035" v="55" actId="20577"/>
        <pc:sldMkLst>
          <pc:docMk/>
          <pc:sldMk cId="47497119" sldId="533"/>
        </pc:sldMkLst>
        <pc:spChg chg="mod">
          <ac:chgData name="Geiger, Michael J" userId="13cae92b-b37c-450b-a449-82fcae19569d" providerId="ADAL" clId="{94224158-D548-41F4-9EB4-7B0103BEB37A}" dt="2019-04-19T02:54:53.035" v="55" actId="20577"/>
          <ac:spMkLst>
            <pc:docMk/>
            <pc:sldMk cId="47497119" sldId="533"/>
            <ac:spMk id="20481" creationId="{00000000-0000-0000-0000-000000000000}"/>
          </ac:spMkLst>
        </pc:spChg>
      </pc:sldChg>
      <pc:sldChg chg="add del">
        <pc:chgData name="Geiger, Michael J" userId="13cae92b-b37c-450b-a449-82fcae19569d" providerId="ADAL" clId="{94224158-D548-41F4-9EB4-7B0103BEB37A}" dt="2019-04-19T02:54:53.594" v="64" actId="2696"/>
        <pc:sldMkLst>
          <pc:docMk/>
          <pc:sldMk cId="771718067" sldId="538"/>
        </pc:sldMkLst>
      </pc:sldChg>
      <pc:sldChg chg="modSp add del">
        <pc:chgData name="Geiger, Michael J" userId="13cae92b-b37c-450b-a449-82fcae19569d" providerId="ADAL" clId="{94224158-D548-41F4-9EB4-7B0103BEB37A}" dt="2019-04-19T02:54:53.569" v="63" actId="2696"/>
        <pc:sldMkLst>
          <pc:docMk/>
          <pc:sldMk cId="713116511" sldId="539"/>
        </pc:sldMkLst>
        <pc:spChg chg="mod">
          <ac:chgData name="Geiger, Michael J" userId="13cae92b-b37c-450b-a449-82fcae19569d" providerId="ADAL" clId="{94224158-D548-41F4-9EB4-7B0103BEB37A}" dt="2019-04-16T18:00:49.912" v="3" actId="27636"/>
          <ac:spMkLst>
            <pc:docMk/>
            <pc:sldMk cId="713116511" sldId="539"/>
            <ac:spMk id="3" creationId="{538F0741-A914-499B-B775-DDC45A484717}"/>
          </ac:spMkLst>
        </pc:spChg>
      </pc:sldChg>
      <pc:sldChg chg="add del">
        <pc:chgData name="Geiger, Michael J" userId="13cae92b-b37c-450b-a449-82fcae19569d" providerId="ADAL" clId="{94224158-D548-41F4-9EB4-7B0103BEB37A}" dt="2019-04-19T02:54:51.409" v="51"/>
        <pc:sldMkLst>
          <pc:docMk/>
          <pc:sldMk cId="3726870381" sldId="539"/>
        </pc:sldMkLst>
      </pc:sldChg>
      <pc:sldChg chg="add del">
        <pc:chgData name="Geiger, Michael J" userId="13cae92b-b37c-450b-a449-82fcae19569d" providerId="ADAL" clId="{94224158-D548-41F4-9EB4-7B0103BEB37A}" dt="2019-04-19T02:54:53.552" v="62" actId="2696"/>
        <pc:sldMkLst>
          <pc:docMk/>
          <pc:sldMk cId="2649744339" sldId="540"/>
        </pc:sldMkLst>
      </pc:sldChg>
      <pc:sldChg chg="add del">
        <pc:chgData name="Geiger, Michael J" userId="13cae92b-b37c-450b-a449-82fcae19569d" providerId="ADAL" clId="{94224158-D548-41F4-9EB4-7B0103BEB37A}" dt="2019-04-19T02:54:53.537" v="61" actId="2696"/>
        <pc:sldMkLst>
          <pc:docMk/>
          <pc:sldMk cId="179293414" sldId="541"/>
        </pc:sldMkLst>
      </pc:sldChg>
      <pc:sldChg chg="add del">
        <pc:chgData name="Geiger, Michael J" userId="13cae92b-b37c-450b-a449-82fcae19569d" providerId="ADAL" clId="{94224158-D548-41F4-9EB4-7B0103BEB37A}" dt="2019-04-19T02:54:53.520" v="60" actId="2696"/>
        <pc:sldMkLst>
          <pc:docMk/>
          <pc:sldMk cId="2691982155" sldId="542"/>
        </pc:sldMkLst>
      </pc:sldChg>
      <pc:sldChg chg="add del">
        <pc:chgData name="Geiger, Michael J" userId="13cae92b-b37c-450b-a449-82fcae19569d" providerId="ADAL" clId="{94224158-D548-41F4-9EB4-7B0103BEB37A}" dt="2019-04-19T02:54:53.501" v="59" actId="2696"/>
        <pc:sldMkLst>
          <pc:docMk/>
          <pc:sldMk cId="164942939" sldId="545"/>
        </pc:sldMkLst>
      </pc:sldChg>
      <pc:sldChg chg="add del">
        <pc:chgData name="Geiger, Michael J" userId="13cae92b-b37c-450b-a449-82fcae19569d" providerId="ADAL" clId="{94224158-D548-41F4-9EB4-7B0103BEB37A}" dt="2019-04-19T02:54:53.482" v="58" actId="2696"/>
        <pc:sldMkLst>
          <pc:docMk/>
          <pc:sldMk cId="1126030312" sldId="546"/>
        </pc:sldMkLst>
      </pc:sldChg>
      <pc:sldChg chg="add del">
        <pc:chgData name="Geiger, Michael J" userId="13cae92b-b37c-450b-a449-82fcae19569d" providerId="ADAL" clId="{94224158-D548-41F4-9EB4-7B0103BEB37A}" dt="2019-04-19T02:54:51.409" v="51"/>
        <pc:sldMkLst>
          <pc:docMk/>
          <pc:sldMk cId="1753477858" sldId="546"/>
        </pc:sldMkLst>
      </pc:sldChg>
      <pc:sldChg chg="add del">
        <pc:chgData name="Geiger, Michael J" userId="13cae92b-b37c-450b-a449-82fcae19569d" providerId="ADAL" clId="{94224158-D548-41F4-9EB4-7B0103BEB37A}" dt="2019-04-19T02:54:53.466" v="57" actId="2696"/>
        <pc:sldMkLst>
          <pc:docMk/>
          <pc:sldMk cId="767943075" sldId="547"/>
        </pc:sldMkLst>
      </pc:sldChg>
      <pc:sldChg chg="add del">
        <pc:chgData name="Geiger, Michael J" userId="13cae92b-b37c-450b-a449-82fcae19569d" providerId="ADAL" clId="{94224158-D548-41F4-9EB4-7B0103BEB37A}" dt="2019-04-19T02:54:53.447" v="56" actId="2696"/>
        <pc:sldMkLst>
          <pc:docMk/>
          <pc:sldMk cId="1839486471" sldId="5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64D04-E1A4-4A0B-8CD7-5BA95A808C7F}" type="datetime1">
              <a:rPr lang="en-US" smtClean="0"/>
              <a:t>4/18/2019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0BBF0-C3F3-412D-A549-044670582F8F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41E92-0492-4D16-8CCD-6BA726144D43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03049-CFF0-430B-811F-DC56536AE870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E4665-606B-46D7-A66C-BE7DA61EB901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B846-B517-4037-962A-64C33295584A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70CEA-478D-4FD2-8636-183D28E7D274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5915F-7022-4E88-96B6-0F3CDFF7233A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1F104-1622-4E41-8D10-62B09675B308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EBC88-D132-48BF-B498-BB324E740B2B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8C12-FC26-4E45-B3E1-8904B74ED038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2686-B9A9-4987-B959-1F923DCC50DA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90B25-797F-4DB1-80E1-15BF277FCB95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AE4622ED-A70C-4701-AAB7-5F5661425689}" type="datetime1">
              <a:rPr lang="en-US" smtClean="0"/>
              <a:t>4/18/2019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Structures (continued)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with single structure variable</a:t>
            </a:r>
          </a:p>
          <a:p>
            <a:pPr lvl="1"/>
            <a:r>
              <a:rPr lang="en-US" dirty="0"/>
              <a:t>Must specify specific instance of new data type</a:t>
            </a:r>
          </a:p>
          <a:p>
            <a:r>
              <a:rPr lang="en-US" dirty="0"/>
              <a:t>General form: &lt;</a:t>
            </a:r>
            <a:r>
              <a:rPr lang="en-US" dirty="0" err="1"/>
              <a:t>var</a:t>
            </a:r>
            <a:r>
              <a:rPr lang="en-US" dirty="0"/>
              <a:t> name&gt;.&lt;member name&gt;</a:t>
            </a:r>
          </a:p>
          <a:p>
            <a:r>
              <a:rPr lang="en-US" dirty="0"/>
              <a:t>Examples </a:t>
            </a:r>
            <a:r>
              <a:rPr lang="en-US" i="1" dirty="0"/>
              <a:t>(to be handwritten):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2FF1-C611-4DBB-BA42-C3F07953103F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pointers useful?</a:t>
            </a:r>
          </a:p>
          <a:p>
            <a:pPr lvl="1"/>
            <a:r>
              <a:rPr lang="en-US" dirty="0"/>
              <a:t>Primarily as pointer arguments</a:t>
            </a:r>
          </a:p>
          <a:p>
            <a:pPr lvl="1"/>
            <a:r>
              <a:rPr lang="en-US" dirty="0"/>
              <a:t>Allow function to modify data declared outside</a:t>
            </a:r>
          </a:p>
          <a:p>
            <a:r>
              <a:rPr lang="en-US" dirty="0"/>
              <a:t>Why else are structure pointers useful?</a:t>
            </a:r>
          </a:p>
          <a:p>
            <a:pPr lvl="1"/>
            <a:r>
              <a:rPr lang="en-US" dirty="0"/>
              <a:t>Hint: how are arrays always passed to functions?</a:t>
            </a:r>
          </a:p>
          <a:p>
            <a:pPr lvl="1"/>
            <a:r>
              <a:rPr lang="en-US" dirty="0"/>
              <a:t>Saves time and space to pass </a:t>
            </a:r>
            <a:r>
              <a:rPr lang="en-US" dirty="0" err="1"/>
              <a:t>structs</a:t>
            </a:r>
            <a:r>
              <a:rPr lang="en-US" dirty="0"/>
              <a:t> by address</a:t>
            </a:r>
          </a:p>
          <a:p>
            <a:endParaRPr lang="en-US" dirty="0"/>
          </a:p>
          <a:p>
            <a:r>
              <a:rPr lang="en-US" dirty="0"/>
              <a:t>Use arrow operator—does work of</a:t>
            </a:r>
          </a:p>
          <a:p>
            <a:pPr lvl="1"/>
            <a:r>
              <a:rPr lang="en-US" dirty="0"/>
              <a:t>Pointer dereferencing</a:t>
            </a:r>
          </a:p>
          <a:p>
            <a:pPr lvl="1"/>
            <a:r>
              <a:rPr lang="en-US" dirty="0"/>
              <a:t>Member selection (dot operator)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10A83B-3C9D-46AC-A6B3-19F34EBD654C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*p);</a:t>
            </a:r>
          </a:p>
          <a:p>
            <a:r>
              <a:rPr lang="en-US" dirty="0">
                <a:cs typeface="Courier New" charset="0"/>
              </a:rPr>
              <a:t>Access structure through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cs typeface="Courier New" charset="0"/>
              </a:rPr>
              <a:t> operator</a:t>
            </a:r>
          </a:p>
          <a:p>
            <a:pPr lvl="1"/>
            <a:r>
              <a:rPr lang="en-US" dirty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>
                <a:cs typeface="Courier New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71820-6C0D-4484-85E7-8724ED86434A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Write the following functions that use the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Given a pointer to a single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Given an array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elements, and return a value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Format (user input </a:t>
            </a:r>
            <a:r>
              <a:rPr lang="en-US" u="sng" dirty="0">
                <a:cs typeface="Courier New" pitchFamily="49" charset="0"/>
              </a:rPr>
              <a:t>underlined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B64AB8-7D47-4600-9D0B-818BCDB1DE9D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4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D2E934-3613-4DAF-80EE-7236240D4003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9AB727-01BE-4383-B345-24BAE8FD61B8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E5E2D-61A6-4500-8307-6A55E4CAB10C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Nested structures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7 due Wed, 4/24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Friday, 5/3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during finals; will not accept late submissions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9DE77-2C31-499F-B68C-104FD26E7191}" type="datetime1">
              <a:rPr lang="en-US" sz="1200" smtClean="0">
                <a:latin typeface="Garamond" charset="0"/>
              </a:rPr>
              <a:t>4/18/2019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7 due Wed, 4/24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Friday, 5/3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during finals; will not accept late submissions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Program 7 overview</a:t>
            </a:r>
          </a:p>
          <a:p>
            <a:pPr lvl="1"/>
            <a:r>
              <a:rPr lang="en-US" dirty="0">
                <a:latin typeface="Arial" charset="0"/>
              </a:rPr>
              <a:t>Review structures basics</a:t>
            </a:r>
          </a:p>
          <a:p>
            <a:pPr lvl="1"/>
            <a:r>
              <a:rPr lang="en-US" dirty="0">
                <a:latin typeface="Arial" charset="0"/>
              </a:rPr>
              <a:t>Structures as function arguments—examples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8B8B12-EE1C-4F31-8672-79DEA5D923C6}" type="datetime1">
              <a:rPr lang="en-US" sz="1200" smtClean="0">
                <a:latin typeface="Garamond" charset="0"/>
              </a:rPr>
              <a:t>4/18/2019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B125-0CFC-4866-86C3-17FE6827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026D-1D69-4076-B9C2-EFD2FF0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topics covered in this program</a:t>
            </a:r>
          </a:p>
          <a:p>
            <a:pPr lvl="1"/>
            <a:r>
              <a:rPr lang="en-US" dirty="0"/>
              <a:t>2-D arrays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Program accepts single-word commands</a:t>
            </a:r>
          </a:p>
          <a:p>
            <a:pPr lvl="1"/>
            <a:r>
              <a:rPr lang="en-US" dirty="0"/>
              <a:t>Store command as string</a:t>
            </a:r>
          </a:p>
          <a:p>
            <a:r>
              <a:rPr lang="en-US" dirty="0"/>
              <a:t>Display/modify state of 21 x 51 “pixel” grid</a:t>
            </a:r>
          </a:p>
          <a:p>
            <a:pPr lvl="1"/>
            <a:r>
              <a:rPr lang="en-US" dirty="0"/>
              <a:t>Stored as 2-D array of characters (NOT strings)</a:t>
            </a:r>
          </a:p>
          <a:p>
            <a:pPr lvl="1"/>
            <a:r>
              <a:rPr lang="en-US" dirty="0"/>
              <a:t>1 “pixel” = 1 char</a:t>
            </a:r>
          </a:p>
          <a:p>
            <a:pPr lvl="1"/>
            <a:r>
              <a:rPr lang="en-US" dirty="0"/>
              <a:t>Axis labels </a:t>
            </a:r>
            <a:r>
              <a:rPr lang="en-US" u="sng" dirty="0"/>
              <a:t>not</a:t>
            </a:r>
            <a:r>
              <a:rPr lang="en-US" dirty="0"/>
              <a:t> stored in array (unless you modify starter file)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8135-AB87-4409-A558-588C363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F548A-47FB-4D58-94D2-BA89EFA15C42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BAB5-F64B-4455-9A8A-C21CC17B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F1CB-4EFA-4860-9EC6-2001781E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0C18-75D4-43E1-B6E5-46562813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0741-A914-499B-B775-DDC45A48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/>
              <a:t>: Add box to grid</a:t>
            </a:r>
          </a:p>
          <a:p>
            <a:pPr lvl="1"/>
            <a:r>
              <a:rPr lang="en-US" dirty="0"/>
              <a:t>Prompt user for x, y coordinates of lower left corner as well as width/height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: Print current grid state with all boxes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/>
              <a:t>: Remove all boxes from grid and reset to initial state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End the program</a:t>
            </a:r>
          </a:p>
          <a:p>
            <a:endParaRPr lang="en-US" dirty="0"/>
          </a:p>
          <a:p>
            <a:r>
              <a:rPr lang="en-US" dirty="0"/>
              <a:t>If user enters any other command, print an error message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C529-AEE1-4557-A1A1-07316FD3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A5FD6-4CF3-44CF-A2C6-5042D641B472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00A8-E27C-4CF4-9587-DF8D3243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C645-5A72-4DE8-B492-6ECB0441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1E0-E5A2-4838-B310-3C845866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7: initial grid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E4CD3D-F13A-4F27-8978-53383C5F8A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9794" y="1142999"/>
            <a:ext cx="7022932" cy="41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1B696-6FEE-4B85-B28B-0174D0F7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418137"/>
            <a:ext cx="8229600" cy="712787"/>
          </a:xfrm>
        </p:spPr>
        <p:txBody>
          <a:bodyPr/>
          <a:lstStyle/>
          <a:p>
            <a:r>
              <a:rPr lang="en-US" dirty="0"/>
              <a:t>Grid uses +, -, |, and space characters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6040-6DED-4297-BC42-CABA2797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46472-AB0F-4D4C-A29B-B700F76C264A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A67E-A9B3-4E4F-B3B8-A3A9591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553C-27AA-4F96-9FC3-C8C5249C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1E0-E5A2-4838-B310-3C845866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7: grid + boxes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0A163D-78F5-4828-8C0C-521BA570DE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1447800"/>
            <a:ext cx="7022934" cy="41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1B696-6FEE-4B85-B28B-0174D0F7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143000"/>
            <a:ext cx="3200400" cy="4987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Boxes shown</a:t>
            </a:r>
          </a:p>
          <a:p>
            <a:pPr lvl="1"/>
            <a:r>
              <a:rPr lang="en-US" dirty="0"/>
              <a:t>11 x 8 at (10, 5)</a:t>
            </a:r>
          </a:p>
          <a:p>
            <a:pPr lvl="1"/>
            <a:r>
              <a:rPr lang="en-US" dirty="0"/>
              <a:t>3 x 3 at (25, 10)</a:t>
            </a:r>
          </a:p>
          <a:p>
            <a:pPr lvl="1"/>
            <a:r>
              <a:rPr lang="en-US" dirty="0"/>
              <a:t>4 x 1 at (36, 6)</a:t>
            </a:r>
          </a:p>
          <a:p>
            <a:pPr lvl="1"/>
            <a:r>
              <a:rPr lang="en-US" dirty="0"/>
              <a:t>4 x 4 at (49, 19)</a:t>
            </a:r>
          </a:p>
          <a:p>
            <a:r>
              <a:rPr lang="en-US" dirty="0"/>
              <a:t>Last box is partially outside grid!</a:t>
            </a:r>
          </a:p>
          <a:p>
            <a:pPr lvl="1"/>
            <a:r>
              <a:rPr lang="en-US" dirty="0"/>
              <a:t>Not an error, but definitely condition to account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6040-6DED-4297-BC42-CABA2797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63F4B-4AC2-495E-9FBF-8E74FA840427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A67E-A9B3-4E4F-B3B8-A3A9591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553C-27AA-4F96-9FC3-C8C5249C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 = &amp;student1;</a:t>
            </a:r>
            <a:endParaRPr lang="en-US" sz="18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465CFC-F988-425F-98BB-B4AD1A7DD6A8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4EDA8B-0BB1-F041-BE4F-8E5102EBFFEB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rarely work with entire structure</a:t>
            </a:r>
          </a:p>
          <a:p>
            <a:pPr lvl="1"/>
            <a:r>
              <a:rPr lang="en-US" dirty="0"/>
              <a:t>Assignment only—that’s it</a:t>
            </a:r>
          </a:p>
          <a:p>
            <a:r>
              <a:rPr lang="en-US" dirty="0"/>
              <a:t>Work with individual member(s)</a:t>
            </a:r>
          </a:p>
          <a:p>
            <a:pPr lvl="1"/>
            <a:r>
              <a:rPr lang="en-US" dirty="0"/>
              <a:t>Must eventually deal with built-in types</a:t>
            </a:r>
          </a:p>
          <a:p>
            <a:pPr lvl="1"/>
            <a:r>
              <a:rPr lang="en-US" dirty="0"/>
              <a:t>Different modes of access for</a:t>
            </a:r>
          </a:p>
          <a:p>
            <a:pPr lvl="2"/>
            <a:r>
              <a:rPr lang="en-US" dirty="0"/>
              <a:t>Single structure variable </a:t>
            </a:r>
            <a:r>
              <a:rPr lang="en-US" dirty="0">
                <a:sym typeface="Wingdings"/>
              </a:rPr>
              <a:t> dot operator</a:t>
            </a:r>
            <a:endParaRPr lang="en-US" dirty="0"/>
          </a:p>
          <a:p>
            <a:pPr lvl="2"/>
            <a:r>
              <a:rPr lang="en-US" dirty="0"/>
              <a:t>Pointer to structure variable </a:t>
            </a:r>
            <a:r>
              <a:rPr lang="en-US" dirty="0">
                <a:sym typeface="Wingdings"/>
              </a:rPr>
              <a:t> arrow operator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discuss how and why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48F32-221C-4473-AC12-E4538C68542A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vs.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Pro: simple access (location- or index-based)</a:t>
            </a:r>
          </a:p>
          <a:p>
            <a:pPr lvl="1"/>
            <a:r>
              <a:rPr lang="en-US" dirty="0"/>
              <a:t>Con: doesn’t support multiple data types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Pro: more flexibility in data types</a:t>
            </a:r>
          </a:p>
          <a:p>
            <a:pPr lvl="1"/>
            <a:r>
              <a:rPr lang="en-US" dirty="0"/>
              <a:t>Con: complex access to members (name-based)</a:t>
            </a:r>
          </a:p>
          <a:p>
            <a:pPr lvl="1"/>
            <a:endParaRPr lang="en-US" dirty="0"/>
          </a:p>
          <a:p>
            <a:r>
              <a:rPr lang="en-US" dirty="0"/>
              <a:t>Complexity of access due to memory layout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03E05-2D7A-4044-BBCD-45FCD7F0C6A4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031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17425</TotalTime>
  <Words>846</Words>
  <Application>Microsoft Office PowerPoint</Application>
  <PresentationFormat>On-screen Show (4:3)</PresentationFormat>
  <Paragraphs>208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Program 7 overview</vt:lpstr>
      <vt:lpstr>Program 7 commands</vt:lpstr>
      <vt:lpstr>Program 7: initial grid state</vt:lpstr>
      <vt:lpstr>Program 7: grid + boxes</vt:lpstr>
      <vt:lpstr>Review: Structures</vt:lpstr>
      <vt:lpstr>Working with structures</vt:lpstr>
      <vt:lpstr>Structures vs. Arrays</vt:lpstr>
      <vt:lpstr>Dot operator</vt:lpstr>
      <vt:lpstr>Pointers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1756</cp:revision>
  <dcterms:created xsi:type="dcterms:W3CDTF">2006-04-03T05:03:01Z</dcterms:created>
  <dcterms:modified xsi:type="dcterms:W3CDTF">2019-04-19T02:54:58Z</dcterms:modified>
</cp:coreProperties>
</file>