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04" r:id="rId4"/>
    <p:sldId id="523" r:id="rId5"/>
    <p:sldId id="505" r:id="rId6"/>
    <p:sldId id="524" r:id="rId7"/>
    <p:sldId id="525" r:id="rId8"/>
    <p:sldId id="506" r:id="rId9"/>
    <p:sldId id="507" r:id="rId10"/>
    <p:sldId id="537" r:id="rId11"/>
    <p:sldId id="538" r:id="rId12"/>
    <p:sldId id="539" r:id="rId13"/>
    <p:sldId id="526" r:id="rId14"/>
    <p:sldId id="541" r:id="rId15"/>
    <p:sldId id="536" r:id="rId16"/>
    <p:sldId id="324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629AD-ECDD-4CEB-B156-5EEC885F5AD8}" v="3" dt="2019-04-22T17:48:2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343C5CE-CFEA-4AF9-A05C-50A26439A3B4}"/>
    <pc:docChg chg="custSel addSld delSld modSld">
      <pc:chgData name="Geiger, Michael J" userId="13cae92b-b37c-450b-a449-82fcae19569d" providerId="ADAL" clId="{7343C5CE-CFEA-4AF9-A05C-50A26439A3B4}" dt="2019-04-22T17:48:22.054" v="195" actId="27636"/>
      <pc:docMkLst>
        <pc:docMk/>
      </pc:docMkLst>
      <pc:sldChg chg="modSp">
        <pc:chgData name="Geiger, Michael J" userId="13cae92b-b37c-450b-a449-82fcae19569d" providerId="ADAL" clId="{7343C5CE-CFEA-4AF9-A05C-50A26439A3B4}" dt="2019-04-22T17:46:24.522" v="26" actId="27636"/>
        <pc:sldMkLst>
          <pc:docMk/>
          <pc:sldMk cId="0" sldId="256"/>
        </pc:sldMkLst>
        <pc:spChg chg="mod">
          <ac:chgData name="Geiger, Michael J" userId="13cae92b-b37c-450b-a449-82fcae19569d" providerId="ADAL" clId="{7343C5CE-CFEA-4AF9-A05C-50A26439A3B4}" dt="2019-04-22T17:46:24.522" v="26" actId="27636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7343C5CE-CFEA-4AF9-A05C-50A26439A3B4}" dt="2019-04-22T17:48:12.516" v="193" actId="20577"/>
        <pc:sldMkLst>
          <pc:docMk/>
          <pc:sldMk cId="0" sldId="257"/>
        </pc:sldMkLst>
        <pc:spChg chg="mod">
          <ac:chgData name="Geiger, Michael J" userId="13cae92b-b37c-450b-a449-82fcae19569d" providerId="ADAL" clId="{7343C5CE-CFEA-4AF9-A05C-50A26439A3B4}" dt="2019-04-22T17:48:12.516" v="19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343C5CE-CFEA-4AF9-A05C-50A26439A3B4}" dt="2019-04-22T17:48:22.054" v="195" actId="27636"/>
        <pc:sldMkLst>
          <pc:docMk/>
          <pc:sldMk cId="0" sldId="324"/>
        </pc:sldMkLst>
        <pc:spChg chg="mod">
          <ac:chgData name="Geiger, Michael J" userId="13cae92b-b37c-450b-a449-82fcae19569d" providerId="ADAL" clId="{7343C5CE-CFEA-4AF9-A05C-50A26439A3B4}" dt="2019-04-22T17:48:22.054" v="195" actId="27636"/>
          <ac:spMkLst>
            <pc:docMk/>
            <pc:sldMk cId="0" sldId="324"/>
            <ac:spMk id="23555" creationId="{00000000-0000-0000-0000-000000000000}"/>
          </ac:spMkLst>
        </pc:spChg>
      </pc:sldChg>
      <pc:sldChg chg="del">
        <pc:chgData name="Geiger, Michael J" userId="13cae92b-b37c-450b-a449-82fcae19569d" providerId="ADAL" clId="{7343C5CE-CFEA-4AF9-A05C-50A26439A3B4}" dt="2019-04-22T17:46:47.069" v="29" actId="2696"/>
        <pc:sldMkLst>
          <pc:docMk/>
          <pc:sldMk cId="1674144970" sldId="515"/>
        </pc:sldMkLst>
      </pc:sldChg>
      <pc:sldChg chg="del">
        <pc:chgData name="Geiger, Michael J" userId="13cae92b-b37c-450b-a449-82fcae19569d" providerId="ADAL" clId="{7343C5CE-CFEA-4AF9-A05C-50A26439A3B4}" dt="2019-04-22T17:46:47.125" v="30" actId="2696"/>
        <pc:sldMkLst>
          <pc:docMk/>
          <pc:sldMk cId="1485002841" sldId="516"/>
        </pc:sldMkLst>
      </pc:sldChg>
      <pc:sldChg chg="del">
        <pc:chgData name="Geiger, Michael J" userId="13cae92b-b37c-450b-a449-82fcae19569d" providerId="ADAL" clId="{7343C5CE-CFEA-4AF9-A05C-50A26439A3B4}" dt="2019-04-22T17:46:47.160" v="31" actId="2696"/>
        <pc:sldMkLst>
          <pc:docMk/>
          <pc:sldMk cId="3115629716" sldId="517"/>
        </pc:sldMkLst>
      </pc:sldChg>
      <pc:sldChg chg="del">
        <pc:chgData name="Geiger, Michael J" userId="13cae92b-b37c-450b-a449-82fcae19569d" providerId="ADAL" clId="{7343C5CE-CFEA-4AF9-A05C-50A26439A3B4}" dt="2019-04-22T17:46:47.189" v="32" actId="2696"/>
        <pc:sldMkLst>
          <pc:docMk/>
          <pc:sldMk cId="2932766414" sldId="518"/>
        </pc:sldMkLst>
      </pc:sldChg>
      <pc:sldChg chg="del">
        <pc:chgData name="Geiger, Michael J" userId="13cae92b-b37c-450b-a449-82fcae19569d" providerId="ADAL" clId="{7343C5CE-CFEA-4AF9-A05C-50A26439A3B4}" dt="2019-04-22T17:46:47.215" v="33" actId="2696"/>
        <pc:sldMkLst>
          <pc:docMk/>
          <pc:sldMk cId="204927888" sldId="519"/>
        </pc:sldMkLst>
      </pc:sldChg>
      <pc:sldChg chg="del">
        <pc:chgData name="Geiger, Michael J" userId="13cae92b-b37c-450b-a449-82fcae19569d" providerId="ADAL" clId="{7343C5CE-CFEA-4AF9-A05C-50A26439A3B4}" dt="2019-04-22T17:46:47.248" v="34" actId="2696"/>
        <pc:sldMkLst>
          <pc:docMk/>
          <pc:sldMk cId="1699605324" sldId="520"/>
        </pc:sldMkLst>
      </pc:sldChg>
      <pc:sldChg chg="del">
        <pc:chgData name="Geiger, Michael J" userId="13cae92b-b37c-450b-a449-82fcae19569d" providerId="ADAL" clId="{7343C5CE-CFEA-4AF9-A05C-50A26439A3B4}" dt="2019-04-22T17:46:47.278" v="35" actId="2696"/>
        <pc:sldMkLst>
          <pc:docMk/>
          <pc:sldMk cId="3068263219" sldId="521"/>
        </pc:sldMkLst>
      </pc:sldChg>
      <pc:sldChg chg="del">
        <pc:chgData name="Geiger, Michael J" userId="13cae92b-b37c-450b-a449-82fcae19569d" providerId="ADAL" clId="{7343C5CE-CFEA-4AF9-A05C-50A26439A3B4}" dt="2019-04-22T17:46:47.312" v="36" actId="2696"/>
        <pc:sldMkLst>
          <pc:docMk/>
          <pc:sldMk cId="3761401490" sldId="522"/>
        </pc:sldMkLst>
      </pc:sldChg>
      <pc:sldChg chg="add">
        <pc:chgData name="Geiger, Michael J" userId="13cae92b-b37c-450b-a449-82fcae19569d" providerId="ADAL" clId="{7343C5CE-CFEA-4AF9-A05C-50A26439A3B4}" dt="2019-04-22T17:47:59.625" v="126"/>
        <pc:sldMkLst>
          <pc:docMk/>
          <pc:sldMk cId="31238526" sldId="536"/>
        </pc:sldMkLst>
      </pc:sldChg>
      <pc:sldChg chg="add">
        <pc:chgData name="Geiger, Michael J" userId="13cae92b-b37c-450b-a449-82fcae19569d" providerId="ADAL" clId="{7343C5CE-CFEA-4AF9-A05C-50A26439A3B4}" dt="2019-04-22T17:47:47.191" v="125"/>
        <pc:sldMkLst>
          <pc:docMk/>
          <pc:sldMk cId="1856371264" sldId="537"/>
        </pc:sldMkLst>
      </pc:sldChg>
      <pc:sldChg chg="add">
        <pc:chgData name="Geiger, Michael J" userId="13cae92b-b37c-450b-a449-82fcae19569d" providerId="ADAL" clId="{7343C5CE-CFEA-4AF9-A05C-50A26439A3B4}" dt="2019-04-22T17:47:47.191" v="125"/>
        <pc:sldMkLst>
          <pc:docMk/>
          <pc:sldMk cId="1389410432" sldId="538"/>
        </pc:sldMkLst>
      </pc:sldChg>
      <pc:sldChg chg="add">
        <pc:chgData name="Geiger, Michael J" userId="13cae92b-b37c-450b-a449-82fcae19569d" providerId="ADAL" clId="{7343C5CE-CFEA-4AF9-A05C-50A26439A3B4}" dt="2019-04-22T17:47:47.191" v="125"/>
        <pc:sldMkLst>
          <pc:docMk/>
          <pc:sldMk cId="83953146" sldId="539"/>
        </pc:sldMkLst>
      </pc:sldChg>
      <pc:sldChg chg="add">
        <pc:chgData name="Geiger, Michael J" userId="13cae92b-b37c-450b-a449-82fcae19569d" providerId="ADAL" clId="{7343C5CE-CFEA-4AF9-A05C-50A26439A3B4}" dt="2019-04-22T17:47:59.625" v="126"/>
        <pc:sldMkLst>
          <pc:docMk/>
          <pc:sldMk cId="284542237" sldId="5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D47AF-B972-264F-8B15-0938AEDE7E41}" type="datetime1">
              <a:rPr lang="en-US" smtClean="0"/>
              <a:t>4/22/2019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ED749-1219-584A-BC01-7601DC3C4AEF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3C77D-F00C-1741-9A85-432F7843630F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C301C-AF7E-014F-B492-5EFF1D01925B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ACB13-F1F3-B441-BD7C-84C10D18A917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8822F-89BB-5C4B-AC4D-D6BB9C3CDB88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AED61-E6C5-8C43-ABD6-C492DABE0330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97F1E-8031-7747-9725-7BCE50E86032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A3E09-1A07-194F-9ED0-A7BB2D07034E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A8E40-2163-284A-A45D-B2F7912D4057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186E0-E8A3-A640-AE0E-6CA3EF900995}" type="datetime1">
              <a:rPr lang="en-US" smtClean="0"/>
              <a:t>4/22/2019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5123F-58D5-9344-8406-C7D7BC7E1121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52D9F-B075-8942-970A-DE47B95D8F31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EA5189-9F4C-7B4A-AF20-9B51E2B3B053}" type="datetime1">
              <a:rPr lang="en-US" smtClean="0"/>
              <a:t>4/22/2019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File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84BEFA-543A-C646-BDD4-CEB415CD6D0D}" type="datetime1">
              <a:rPr lang="en-US" sz="1200" smtClean="0">
                <a:latin typeface="Garamond" charset="0"/>
              </a:rPr>
              <a:t>4/22/2019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</p:spTree>
    <p:extLst>
      <p:ext uri="{BB962C8B-B14F-4D97-AF65-F5344CB8AC3E}">
        <p14:creationId xmlns:p14="http://schemas.microsoft.com/office/powerpoint/2010/main" val="185637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v1, v2, v3,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fpOut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;	// File pointers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== NULL) 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	return 0;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fpOut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")) == NULL) 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	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92B0F2-0D57-8E48-8EB3-8A3A058B0FE9}" type="datetime1">
              <a:rPr lang="en-US" sz="1200" smtClean="0">
                <a:latin typeface="Garamond" charset="0"/>
              </a:rPr>
              <a:t>4/22/2019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</p:spTree>
    <p:extLst>
      <p:ext uri="{BB962C8B-B14F-4D97-AF65-F5344CB8AC3E}">
        <p14:creationId xmlns:p14="http://schemas.microsoft.com/office/powerpoint/2010/main" val="138941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 dirty="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fscanf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fpIn</a:t>
            </a:r>
            <a:r>
              <a:rPr lang="en-US" sz="1400" b="1" dirty="0">
                <a:latin typeface="Courier New" charset="0"/>
                <a:cs typeface="Courier New" charset="0"/>
              </a:rPr>
              <a:t>, "%d %d %d", &amp;v1, &amp;v2, &amp;v3);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sum = v1 + v2 + v3;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 = sum / 3.0;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 dirty="0">
                <a:latin typeface="Courier New" charset="0"/>
                <a:cs typeface="Courier New" charset="0"/>
              </a:rPr>
              <a:t>	</a:t>
            </a:r>
            <a:r>
              <a:rPr lang="fr-FR" sz="1400" b="1" dirty="0" err="1">
                <a:latin typeface="Courier New" charset="0"/>
                <a:cs typeface="Courier New" charset="0"/>
              </a:rPr>
              <a:t>fprintf</a:t>
            </a:r>
            <a:r>
              <a:rPr lang="fr-FR" sz="1400" b="1" dirty="0">
                <a:latin typeface="Courier New" charset="0"/>
                <a:cs typeface="Courier New" charset="0"/>
              </a:rPr>
              <a:t>(</a:t>
            </a:r>
            <a:r>
              <a:rPr lang="fr-FR" sz="1400" b="1" dirty="0" err="1">
                <a:latin typeface="Courier New" charset="0"/>
                <a:cs typeface="Courier New" charset="0"/>
              </a:rPr>
              <a:t>fpOut</a:t>
            </a:r>
            <a:r>
              <a:rPr lang="fr-FR" sz="1400" b="1" dirty="0">
                <a:latin typeface="Courier New" charset="0"/>
                <a:cs typeface="Courier New" charset="0"/>
              </a:rPr>
              <a:t>, "Values: %d, %d, %d\n", v1, v2, v3);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fprintf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fpOut</a:t>
            </a:r>
            <a:r>
              <a:rPr lang="en-US" sz="1400" b="1" dirty="0">
                <a:latin typeface="Courier New" charset="0"/>
                <a:cs typeface="Courier New" charset="0"/>
              </a:rPr>
              <a:t>, "Sum: %d\</a:t>
            </a:r>
            <a:r>
              <a:rPr lang="en-US" sz="1400" b="1" dirty="0" err="1">
                <a:latin typeface="Courier New" charset="0"/>
                <a:cs typeface="Courier New" charset="0"/>
              </a:rPr>
              <a:t>n",sum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fprintf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fpOut</a:t>
            </a:r>
            <a:r>
              <a:rPr lang="en-US" sz="1400" b="1" dirty="0">
                <a:latin typeface="Courier New" charset="0"/>
                <a:cs typeface="Courier New" charset="0"/>
              </a:rPr>
              <a:t>, "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: %lf\n",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fclose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fpIn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fclose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fpOut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return 0;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 dirty="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0A66FA-B363-5A4B-9C81-8A3D44B6CCD7}" type="datetime1">
              <a:rPr lang="en-US" sz="1200" smtClean="0">
                <a:latin typeface="Garamond" charset="0"/>
              </a:rPr>
              <a:t>4/22/2019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</p:spTree>
    <p:extLst>
      <p:ext uri="{BB962C8B-B14F-4D97-AF65-F5344CB8AC3E}">
        <p14:creationId xmlns:p14="http://schemas.microsoft.com/office/powerpoint/2010/main" val="8395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8D0DA0-9EFF-4D4C-8D7F-C126D51AF7AB}" type="datetime1">
              <a:rPr lang="en-US" sz="1200" smtClean="0">
                <a:latin typeface="Garamond" charset="0"/>
              </a:rPr>
              <a:t>4/22/2019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</p:spTree>
    <p:extLst>
      <p:ext uri="{BB962C8B-B14F-4D97-AF65-F5344CB8AC3E}">
        <p14:creationId xmlns:p14="http://schemas.microsoft.com/office/powerpoint/2010/main" val="165626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DEB134-EE12-2B4C-B848-912B4C2C9D30}" type="datetime1">
              <a:rPr lang="en-US" smtClean="0">
                <a:latin typeface="Garamond" charset="0"/>
              </a:rPr>
              <a:t>4/22/2019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Text files: 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there’s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Checking for error (binary only): </a:t>
            </a:r>
            <a:r>
              <a:rPr lang="en-US" sz="2800" dirty="0" err="1">
                <a:latin typeface="Courier New" charset="0"/>
                <a:cs typeface="Courier New" charset="0"/>
              </a:rPr>
              <a:t>ferror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cs typeface="Courier New" charset="0"/>
              </a:rPr>
              <a:t>file_handle</a:t>
            </a:r>
            <a:r>
              <a:rPr lang="en-US" sz="2800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AB377B-6669-0D4A-81B8-7953E499019B}" type="datetime1">
              <a:rPr lang="en-US" smtClean="0">
                <a:latin typeface="Garamond" charset="0"/>
              </a:rPr>
              <a:t>4/22/2019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Character and line I/O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 remaining key dates</a:t>
            </a:r>
          </a:p>
          <a:p>
            <a:pPr lvl="1"/>
            <a:r>
              <a:rPr lang="en-US" dirty="0">
                <a:latin typeface="Arial" charset="0"/>
              </a:rPr>
              <a:t>Program 7 due today (4/24)</a:t>
            </a:r>
          </a:p>
          <a:p>
            <a:pPr lvl="1"/>
            <a:r>
              <a:rPr lang="en-US" dirty="0">
                <a:latin typeface="Arial" charset="0"/>
              </a:rPr>
              <a:t>Program 8 due 5/3</a:t>
            </a:r>
          </a:p>
          <a:p>
            <a:pPr lvl="1"/>
            <a:r>
              <a:rPr lang="en-US">
                <a:latin typeface="Arial" charset="0"/>
              </a:rPr>
              <a:t>Course evaluations to be posted online; returned at final exam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3C46643F-86BE-9F4E-8458-7E183EA9A76F}" type="datetime1">
              <a:rPr lang="en-US" sz="1200" smtClean="0"/>
              <a:t>4/22/2019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16</a:t>
            </a:fld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7 due today (4/24)</a:t>
            </a:r>
          </a:p>
          <a:p>
            <a:pPr lvl="1"/>
            <a:r>
              <a:rPr lang="en-US" dirty="0">
                <a:latin typeface="Arial" charset="0"/>
              </a:rPr>
              <a:t>Program 8 due 5/3</a:t>
            </a:r>
          </a:p>
          <a:p>
            <a:pPr lvl="1"/>
            <a:r>
              <a:rPr lang="en-US" dirty="0">
                <a:latin typeface="Arial" charset="0"/>
              </a:rPr>
              <a:t>Course evaluations to be posted online; returned at final exam</a:t>
            </a:r>
          </a:p>
          <a:p>
            <a:r>
              <a:rPr lang="en-US" dirty="0"/>
              <a:t>Today’s class</a:t>
            </a:r>
          </a:p>
          <a:p>
            <a:pPr lvl="1"/>
            <a:r>
              <a:rPr lang="en-US" dirty="0"/>
              <a:t>Program 8 intro</a:t>
            </a:r>
          </a:p>
          <a:p>
            <a:pPr lvl="1"/>
            <a:r>
              <a:rPr lang="en-US" dirty="0"/>
              <a:t>File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524431-9808-F44E-872E-3D901D68C679}" type="datetime1">
              <a:rPr lang="en-US" sz="1200" smtClean="0"/>
              <a:t>4/22/2019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Files commonly used for input/output</a:t>
            </a:r>
          </a:p>
          <a:p>
            <a:r>
              <a:rPr lang="en-US" dirty="0"/>
              <a:t>Interface uses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/>
              <a:t> pointers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/>
              <a:t> type defined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/>
              <a:t>Allows access to necessary file characteristics</a:t>
            </a:r>
          </a:p>
          <a:p>
            <a:r>
              <a:rPr lang="en-US" dirty="0"/>
              <a:t>File characteristics include:</a:t>
            </a:r>
          </a:p>
          <a:p>
            <a:pPr lvl="1"/>
            <a:r>
              <a:rPr lang="en-US" dirty="0"/>
              <a:t>Name—for example</a:t>
            </a: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z:\Visual Studio 2010\Projects\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fileio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fileio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myinput.txt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Read/write permission</a:t>
            </a:r>
          </a:p>
          <a:p>
            <a:pPr lvl="1"/>
            <a:r>
              <a:rPr lang="en-US" dirty="0"/>
              <a:t>Type (binary or ASCII text)</a:t>
            </a:r>
          </a:p>
          <a:p>
            <a:pPr lvl="1"/>
            <a:r>
              <a:rPr lang="en-US" dirty="0"/>
              <a:t>Access (security; single/multiple user)</a:t>
            </a:r>
          </a:p>
          <a:p>
            <a:pPr lvl="1"/>
            <a:r>
              <a:rPr lang="en-US" dirty="0"/>
              <a:t>Position in file</a:t>
            </a:r>
          </a:p>
          <a:p>
            <a:r>
              <a:rPr lang="en-US" dirty="0"/>
              <a:t>Programmer doesn’t have to account for this info</a:t>
            </a:r>
          </a:p>
          <a:p>
            <a:endParaRPr lang="en-US" dirty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66A869-A094-3545-A596-FBE06CD71BB0}" type="datetime1">
              <a:rPr lang="en-US" sz="1200" smtClean="0">
                <a:latin typeface="Garamond" charset="0"/>
                <a:ea typeface="Garamond" charset="0"/>
                <a:cs typeface="Garamond" charset="0"/>
              </a:rPr>
              <a:t>4/22/2019</a:t>
            </a:fld>
            <a:endParaRPr 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32</a:t>
            </a: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74E93-B767-E944-A8C3-0DD04F594E3F}" type="slidenum">
              <a:rPr lang="en-US" sz="1200" smtClean="0">
                <a:latin typeface="Garamond" charset="0"/>
                <a:ea typeface="Garamond" charset="0"/>
                <a:cs typeface="Garamond" charset="0"/>
              </a:rPr>
              <a:pPr/>
              <a:t>3</a:t>
            </a:fld>
            <a:endParaRPr 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1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I/O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reading/writing file, program must gain access to file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function used to open file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/>
              <a:t> if successful,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/>
              <a:t> otherwise</a:t>
            </a:r>
          </a:p>
          <a:p>
            <a:r>
              <a:rPr lang="en-US" dirty="0"/>
              <a:t>When done with file, program should close it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fclose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function used to close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78E5-42F9-FB4F-AE72-5AE0BBCEC665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 dirty="0" err="1">
                <a:latin typeface="Garamond" charset="0"/>
              </a:rPr>
              <a:t>fopen</a:t>
            </a:r>
            <a:r>
              <a:rPr lang="en-US" dirty="0">
                <a:latin typeface="Garamond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(char *</a:t>
            </a:r>
            <a:r>
              <a:rPr lang="en-US" b="1" i="1" dirty="0" err="1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>
                <a:ea typeface="+mn-ea"/>
                <a:cs typeface="+mn-cs"/>
              </a:rPr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char *</a:t>
            </a:r>
            <a:r>
              <a:rPr lang="en-US" b="1" i="1" dirty="0" err="1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>
                <a:ea typeface="+mn-ea"/>
                <a:cs typeface="+mn-cs"/>
              </a:rPr>
              <a:t>: name of file (e.g.,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Name may require full path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>
                <a:ea typeface="+mn-ea"/>
                <a:cs typeface="+mn-cs"/>
              </a:rPr>
              <a:t>: string providing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/>
              <a:t>First char: access mode </a:t>
            </a:r>
          </a:p>
          <a:p>
            <a:pPr marL="344487" lvl="1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r/w/a</a:t>
            </a:r>
            <a:r>
              <a:rPr lang="en-US" b="1" dirty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/>
              <a:t>Additional (optional) char: file type</a:t>
            </a:r>
          </a:p>
          <a:p>
            <a:pPr marL="344487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Text files are human readable (default--don’t need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/>
              <a:t>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Binary files are just raw bytes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Valid access strings: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"r"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"w"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"a"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"ab"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21CEB5-8520-5E4F-BCF7-29404EBF1AE1}" type="datetime1">
              <a:rPr lang="en-US" sz="1200" smtClean="0">
                <a:latin typeface="Garamond" charset="0"/>
              </a:rPr>
              <a:t>4/22/2019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</p:spTree>
    <p:extLst>
      <p:ext uri="{BB962C8B-B14F-4D97-AF65-F5344CB8AC3E}">
        <p14:creationId xmlns:p14="http://schemas.microsoft.com/office/powerpoint/2010/main" val="25520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()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/>
              <a:t>If successful,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returns valid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/>
              <a:t> to be used with file read/write functions</a:t>
            </a:r>
          </a:p>
          <a:p>
            <a:r>
              <a:rPr lang="en-US" dirty="0"/>
              <a:t>If unsuccessful,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returns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lvl="1"/>
            <a:r>
              <a:rPr lang="en-US" dirty="0"/>
              <a:t>Test this error condition to ensure file opened</a:t>
            </a:r>
          </a:p>
          <a:p>
            <a:pPr lvl="1"/>
            <a:r>
              <a:rPr lang="en-US" dirty="0"/>
              <a:t>Why might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be unsuccessful?</a:t>
            </a:r>
          </a:p>
          <a:p>
            <a:pPr lvl="2"/>
            <a:r>
              <a:rPr lang="en-US" dirty="0"/>
              <a:t>Try to open input file that doesn’t exist</a:t>
            </a:r>
          </a:p>
          <a:p>
            <a:pPr lvl="2"/>
            <a:r>
              <a:rPr lang="en-US" dirty="0"/>
              <a:t>Try to open read-only file for writing</a:t>
            </a:r>
          </a:p>
          <a:p>
            <a:pPr lvl="2"/>
            <a:r>
              <a:rPr lang="en-US" dirty="0"/>
              <a:t>Try to open file that’s locked by another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79D0-8DB6-5B44-91C2-3111B8B47861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("in1.txt", "r");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== NULL)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("Couldn’t open file\n");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…	// FILE * is valid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// Continue with program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AC1D-FBB9-264E-BF10-7C78A4041949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fclose</a:t>
            </a:r>
            <a:r>
              <a:rPr lang="en-US" b="1" dirty="0">
                <a:latin typeface="Arial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 dirty="0" err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 dirty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Closes a file</a:t>
            </a:r>
          </a:p>
          <a:p>
            <a:pPr lvl="1"/>
            <a:r>
              <a:rPr lang="en-US" dirty="0">
                <a:latin typeface="Arial" charset="0"/>
              </a:rPr>
              <a:t>Argument is address returned by </a:t>
            </a:r>
            <a:r>
              <a:rPr lang="en-US" b="1" dirty="0" err="1">
                <a:latin typeface="Courier New" charset="0"/>
                <a:cs typeface="Courier New" charset="0"/>
              </a:rPr>
              <a:t>fopen</a:t>
            </a:r>
            <a:r>
              <a:rPr lang="en-US" b="1" dirty="0">
                <a:latin typeface="Courier New" charset="0"/>
                <a:cs typeface="Courier New" charset="0"/>
              </a:rPr>
              <a:t>()</a:t>
            </a:r>
          </a:p>
          <a:p>
            <a:pPr marL="344487" lvl="1" indent="0"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fclose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cs typeface="Courier New" charset="0"/>
              </a:rPr>
              <a:t>fp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Recommended for input files</a:t>
            </a:r>
          </a:p>
          <a:p>
            <a:r>
              <a:rPr lang="en-US" dirty="0">
                <a:latin typeface="Arial" charset="0"/>
              </a:rPr>
              <a:t>Required for output files </a:t>
            </a:r>
          </a:p>
          <a:p>
            <a:pPr lvl="1"/>
            <a:r>
              <a:rPr lang="en-US" dirty="0">
                <a:latin typeface="Arial" charset="0"/>
              </a:rPr>
              <a:t>OS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013021-F5A5-6D40-B212-7D53D9678A78}" type="datetime1">
              <a:rPr lang="en-US" sz="1200" smtClean="0">
                <a:latin typeface="Garamond" charset="0"/>
              </a:rPr>
              <a:t>4/22/2019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</p:spTree>
    <p:extLst>
      <p:ext uri="{BB962C8B-B14F-4D97-AF65-F5344CB8AC3E}">
        <p14:creationId xmlns:p14="http://schemas.microsoft.com/office/powerpoint/2010/main" val="155473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return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789DF4-AB78-1240-BE9A-399FF9608DF6}" type="datetime1">
              <a:rPr lang="en-US" sz="1200" smtClean="0">
                <a:latin typeface="Garamond" charset="0"/>
              </a:rPr>
              <a:t>4/22/2019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8822</TotalTime>
  <Words>869</Words>
  <Application>Microsoft Office PowerPoint</Application>
  <PresentationFormat>On-screen Show (4:3)</PresentationFormat>
  <Paragraphs>218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File information</vt:lpstr>
      <vt:lpstr>Basic file I/O functions</vt:lpstr>
      <vt:lpstr>fopen()</vt:lpstr>
      <vt:lpstr>fopen() (continued)</vt:lpstr>
      <vt:lpstr>fopen() example</vt:lpstr>
      <vt:lpstr>File i/o function calls</vt:lpstr>
      <vt:lpstr>Example of basic file function usage</vt:lpstr>
      <vt:lpstr>Example: File I/O</vt:lpstr>
      <vt:lpstr>The program (part 1)</vt:lpstr>
      <vt:lpstr>The program (part 2)</vt:lpstr>
      <vt:lpstr>File i/o function calls: formatted I/O</vt:lpstr>
      <vt:lpstr>Unformatted I/O (cont.)</vt:lpstr>
      <vt:lpstr>End of file/error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1834</cp:revision>
  <dcterms:created xsi:type="dcterms:W3CDTF">2006-04-03T05:03:01Z</dcterms:created>
  <dcterms:modified xsi:type="dcterms:W3CDTF">2019-04-22T17:48:22Z</dcterms:modified>
</cp:coreProperties>
</file>